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  <p:sldId id="260" r:id="rId5"/>
    <p:sldId id="262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201" userDrawn="1">
          <p15:clr>
            <a:srgbClr val="A4A3A4"/>
          </p15:clr>
        </p15:guide>
        <p15:guide id="2" pos="9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3085"/>
    <a:srgbClr val="073485"/>
    <a:srgbClr val="0B3388"/>
    <a:srgbClr val="FFFFFF"/>
    <a:srgbClr val="023C90"/>
    <a:srgbClr val="0B33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17" d="100"/>
          <a:sy n="117" d="100"/>
        </p:scale>
        <p:origin x="354" y="150"/>
      </p:cViewPr>
      <p:guideLst>
        <p:guide orient="horz" pos="4201"/>
        <p:guide pos="9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ongHoon Shin" userId="399b78b89119a9bb" providerId="LiveId" clId="{17688DAF-2FFF-4880-A7B5-F857AE3F2CDC}"/>
    <pc:docChg chg="custSel addSld delSld modSld">
      <pc:chgData name="YongHoon Shin" userId="399b78b89119a9bb" providerId="LiveId" clId="{17688DAF-2FFF-4880-A7B5-F857AE3F2CDC}" dt="2024-08-30T11:56:17.045" v="1096" actId="20577"/>
      <pc:docMkLst>
        <pc:docMk/>
      </pc:docMkLst>
      <pc:sldChg chg="modSp mod">
        <pc:chgData name="YongHoon Shin" userId="399b78b89119a9bb" providerId="LiveId" clId="{17688DAF-2FFF-4880-A7B5-F857AE3F2CDC}" dt="2024-08-30T11:55:36.141" v="1092" actId="20577"/>
        <pc:sldMkLst>
          <pc:docMk/>
          <pc:sldMk cId="1839869216" sldId="257"/>
        </pc:sldMkLst>
        <pc:spChg chg="mod">
          <ac:chgData name="YongHoon Shin" userId="399b78b89119a9bb" providerId="LiveId" clId="{17688DAF-2FFF-4880-A7B5-F857AE3F2CDC}" dt="2024-08-30T11:55:36.141" v="1092" actId="20577"/>
          <ac:spMkLst>
            <pc:docMk/>
            <pc:sldMk cId="1839869216" sldId="257"/>
            <ac:spMk id="6" creationId="{41E2144E-49AD-F88F-5AB8-AF5B88500F13}"/>
          </ac:spMkLst>
        </pc:spChg>
      </pc:sldChg>
      <pc:sldChg chg="modSp mod">
        <pc:chgData name="YongHoon Shin" userId="399b78b89119a9bb" providerId="LiveId" clId="{17688DAF-2FFF-4880-A7B5-F857AE3F2CDC}" dt="2024-08-30T11:55:44.259" v="1093" actId="20577"/>
        <pc:sldMkLst>
          <pc:docMk/>
          <pc:sldMk cId="568370693" sldId="258"/>
        </pc:sldMkLst>
        <pc:spChg chg="mod">
          <ac:chgData name="YongHoon Shin" userId="399b78b89119a9bb" providerId="LiveId" clId="{17688DAF-2FFF-4880-A7B5-F857AE3F2CDC}" dt="2024-08-30T11:55:44.259" v="1093" actId="20577"/>
          <ac:spMkLst>
            <pc:docMk/>
            <pc:sldMk cId="568370693" sldId="258"/>
            <ac:spMk id="2" creationId="{B22726EF-5792-B9BF-6110-B1FD3329C8F3}"/>
          </ac:spMkLst>
        </pc:spChg>
      </pc:sldChg>
      <pc:sldChg chg="modSp mod">
        <pc:chgData name="YongHoon Shin" userId="399b78b89119a9bb" providerId="LiveId" clId="{17688DAF-2FFF-4880-A7B5-F857AE3F2CDC}" dt="2024-08-30T11:56:07.754" v="1095" actId="20577"/>
        <pc:sldMkLst>
          <pc:docMk/>
          <pc:sldMk cId="3841656899" sldId="259"/>
        </pc:sldMkLst>
        <pc:spChg chg="mod">
          <ac:chgData name="YongHoon Shin" userId="399b78b89119a9bb" providerId="LiveId" clId="{17688DAF-2FFF-4880-A7B5-F857AE3F2CDC}" dt="2024-08-30T11:56:07.754" v="1095" actId="20577"/>
          <ac:spMkLst>
            <pc:docMk/>
            <pc:sldMk cId="3841656899" sldId="259"/>
            <ac:spMk id="3" creationId="{2B79BE09-36E3-1642-F35A-97F7C79BBD2A}"/>
          </ac:spMkLst>
        </pc:spChg>
      </pc:sldChg>
      <pc:sldChg chg="modSp mod">
        <pc:chgData name="YongHoon Shin" userId="399b78b89119a9bb" providerId="LiveId" clId="{17688DAF-2FFF-4880-A7B5-F857AE3F2CDC}" dt="2024-08-30T11:56:17.045" v="1096" actId="20577"/>
        <pc:sldMkLst>
          <pc:docMk/>
          <pc:sldMk cId="479878146" sldId="260"/>
        </pc:sldMkLst>
        <pc:spChg chg="mod">
          <ac:chgData name="YongHoon Shin" userId="399b78b89119a9bb" providerId="LiveId" clId="{17688DAF-2FFF-4880-A7B5-F857AE3F2CDC}" dt="2024-08-30T11:54:50.698" v="1091" actId="27636"/>
          <ac:spMkLst>
            <pc:docMk/>
            <pc:sldMk cId="479878146" sldId="260"/>
            <ac:spMk id="2" creationId="{1B94F999-5826-C8EF-F6A2-6FE80822405D}"/>
          </ac:spMkLst>
        </pc:spChg>
        <pc:spChg chg="mod">
          <ac:chgData name="YongHoon Shin" userId="399b78b89119a9bb" providerId="LiveId" clId="{17688DAF-2FFF-4880-A7B5-F857AE3F2CDC}" dt="2024-08-30T11:56:17.045" v="1096" actId="20577"/>
          <ac:spMkLst>
            <pc:docMk/>
            <pc:sldMk cId="479878146" sldId="260"/>
            <ac:spMk id="3" creationId="{2B79BE09-36E3-1642-F35A-97F7C79BBD2A}"/>
          </ac:spMkLst>
        </pc:spChg>
      </pc:sldChg>
      <pc:sldChg chg="modSp mod">
        <pc:chgData name="YongHoon Shin" userId="399b78b89119a9bb" providerId="LiveId" clId="{17688DAF-2FFF-4880-A7B5-F857AE3F2CDC}" dt="2024-08-30T11:18:09.106" v="395" actId="20577"/>
        <pc:sldMkLst>
          <pc:docMk/>
          <pc:sldMk cId="1454906823" sldId="261"/>
        </pc:sldMkLst>
        <pc:spChg chg="mod">
          <ac:chgData name="YongHoon Shin" userId="399b78b89119a9bb" providerId="LiveId" clId="{17688DAF-2FFF-4880-A7B5-F857AE3F2CDC}" dt="2024-08-30T11:18:09.106" v="395" actId="20577"/>
          <ac:spMkLst>
            <pc:docMk/>
            <pc:sldMk cId="1454906823" sldId="261"/>
            <ac:spMk id="3" creationId="{2B79BE09-36E3-1642-F35A-97F7C79BBD2A}"/>
          </ac:spMkLst>
        </pc:spChg>
      </pc:sldChg>
      <pc:sldChg chg="modSp add mod">
        <pc:chgData name="YongHoon Shin" userId="399b78b89119a9bb" providerId="LiveId" clId="{17688DAF-2FFF-4880-A7B5-F857AE3F2CDC}" dt="2024-08-30T10:41:42.324" v="189" actId="20577"/>
        <pc:sldMkLst>
          <pc:docMk/>
          <pc:sldMk cId="3405853579" sldId="262"/>
        </pc:sldMkLst>
        <pc:spChg chg="mod">
          <ac:chgData name="YongHoon Shin" userId="399b78b89119a9bb" providerId="LiveId" clId="{17688DAF-2FFF-4880-A7B5-F857AE3F2CDC}" dt="2024-08-30T10:41:42.324" v="189" actId="20577"/>
          <ac:spMkLst>
            <pc:docMk/>
            <pc:sldMk cId="3405853579" sldId="262"/>
            <ac:spMk id="3" creationId="{2B79BE09-36E3-1642-F35A-97F7C79BBD2A}"/>
          </ac:spMkLst>
        </pc:spChg>
      </pc:sldChg>
      <pc:sldChg chg="modSp add del mod">
        <pc:chgData name="YongHoon Shin" userId="399b78b89119a9bb" providerId="LiveId" clId="{17688DAF-2FFF-4880-A7B5-F857AE3F2CDC}" dt="2024-08-30T10:42:50.018" v="210" actId="47"/>
        <pc:sldMkLst>
          <pc:docMk/>
          <pc:sldMk cId="3484278140" sldId="263"/>
        </pc:sldMkLst>
        <pc:spChg chg="mod">
          <ac:chgData name="YongHoon Shin" userId="399b78b89119a9bb" providerId="LiveId" clId="{17688DAF-2FFF-4880-A7B5-F857AE3F2CDC}" dt="2024-08-30T10:42:01.186" v="209" actId="20577"/>
          <ac:spMkLst>
            <pc:docMk/>
            <pc:sldMk cId="3484278140" sldId="263"/>
            <ac:spMk id="3" creationId="{2B79BE09-36E3-1642-F35A-97F7C79BBD2A}"/>
          </ac:spMkLst>
        </pc:spChg>
      </pc:sldChg>
    </pc:docChg>
  </pc:docChgLst>
  <pc:docChgLst>
    <pc:chgData name="YongHoon Shin" userId="399b78b89119a9bb" providerId="LiveId" clId="{BDA3EA84-FD68-4D7F-BFD4-1FC9513BE63B}"/>
    <pc:docChg chg="custSel modSld">
      <pc:chgData name="YongHoon Shin" userId="399b78b89119a9bb" providerId="LiveId" clId="{BDA3EA84-FD68-4D7F-BFD4-1FC9513BE63B}" dt="2024-08-30T14:57:34.127" v="837" actId="20577"/>
      <pc:docMkLst>
        <pc:docMk/>
      </pc:docMkLst>
      <pc:sldChg chg="modSp mod">
        <pc:chgData name="YongHoon Shin" userId="399b78b89119a9bb" providerId="LiveId" clId="{BDA3EA84-FD68-4D7F-BFD4-1FC9513BE63B}" dt="2024-08-30T14:19:14.887" v="300" actId="20577"/>
        <pc:sldMkLst>
          <pc:docMk/>
          <pc:sldMk cId="3841656899" sldId="259"/>
        </pc:sldMkLst>
        <pc:spChg chg="mod">
          <ac:chgData name="YongHoon Shin" userId="399b78b89119a9bb" providerId="LiveId" clId="{BDA3EA84-FD68-4D7F-BFD4-1FC9513BE63B}" dt="2024-08-30T14:19:14.887" v="300" actId="20577"/>
          <ac:spMkLst>
            <pc:docMk/>
            <pc:sldMk cId="3841656899" sldId="259"/>
            <ac:spMk id="3" creationId="{2B79BE09-36E3-1642-F35A-97F7C79BBD2A}"/>
          </ac:spMkLst>
        </pc:spChg>
      </pc:sldChg>
      <pc:sldChg chg="addSp delSp modSp mod">
        <pc:chgData name="YongHoon Shin" userId="399b78b89119a9bb" providerId="LiveId" clId="{BDA3EA84-FD68-4D7F-BFD4-1FC9513BE63B}" dt="2024-08-30T14:48:05.022" v="602" actId="1076"/>
        <pc:sldMkLst>
          <pc:docMk/>
          <pc:sldMk cId="479878146" sldId="260"/>
        </pc:sldMkLst>
        <pc:spChg chg="del">
          <ac:chgData name="YongHoon Shin" userId="399b78b89119a9bb" providerId="LiveId" clId="{BDA3EA84-FD68-4D7F-BFD4-1FC9513BE63B}" dt="2024-08-30T12:39:57.955" v="0" actId="3680"/>
          <ac:spMkLst>
            <pc:docMk/>
            <pc:sldMk cId="479878146" sldId="260"/>
            <ac:spMk id="3" creationId="{2B79BE09-36E3-1642-F35A-97F7C79BBD2A}"/>
          </ac:spMkLst>
        </pc:spChg>
        <pc:graphicFrameChg chg="add mod ord modGraphic">
          <ac:chgData name="YongHoon Shin" userId="399b78b89119a9bb" providerId="LiveId" clId="{BDA3EA84-FD68-4D7F-BFD4-1FC9513BE63B}" dt="2024-08-30T14:47:59.814" v="601" actId="14734"/>
          <ac:graphicFrameMkLst>
            <pc:docMk/>
            <pc:sldMk cId="479878146" sldId="260"/>
            <ac:graphicFrameMk id="4" creationId="{24F24ED5-5815-1BE7-335A-CADA6548504E}"/>
          </ac:graphicFrameMkLst>
        </pc:graphicFrameChg>
        <pc:graphicFrameChg chg="add mod modGraphic">
          <ac:chgData name="YongHoon Shin" userId="399b78b89119a9bb" providerId="LiveId" clId="{BDA3EA84-FD68-4D7F-BFD4-1FC9513BE63B}" dt="2024-08-30T14:48:05.022" v="602" actId="1076"/>
          <ac:graphicFrameMkLst>
            <pc:docMk/>
            <pc:sldMk cId="479878146" sldId="260"/>
            <ac:graphicFrameMk id="5" creationId="{461D857A-B046-DB68-CF69-317D1A7580C1}"/>
          </ac:graphicFrameMkLst>
        </pc:graphicFrameChg>
      </pc:sldChg>
      <pc:sldChg chg="modSp mod">
        <pc:chgData name="YongHoon Shin" userId="399b78b89119a9bb" providerId="LiveId" clId="{BDA3EA84-FD68-4D7F-BFD4-1FC9513BE63B}" dt="2024-08-30T14:57:34.127" v="837" actId="20577"/>
        <pc:sldMkLst>
          <pc:docMk/>
          <pc:sldMk cId="1454906823" sldId="261"/>
        </pc:sldMkLst>
        <pc:spChg chg="mod">
          <ac:chgData name="YongHoon Shin" userId="399b78b89119a9bb" providerId="LiveId" clId="{BDA3EA84-FD68-4D7F-BFD4-1FC9513BE63B}" dt="2024-08-30T14:57:34.127" v="837" actId="20577"/>
          <ac:spMkLst>
            <pc:docMk/>
            <pc:sldMk cId="1454906823" sldId="261"/>
            <ac:spMk id="3" creationId="{2B79BE09-36E3-1642-F35A-97F7C79BBD2A}"/>
          </ac:spMkLst>
        </pc:spChg>
      </pc:sldChg>
      <pc:sldChg chg="addSp delSp modSp mod">
        <pc:chgData name="YongHoon Shin" userId="399b78b89119a9bb" providerId="LiveId" clId="{BDA3EA84-FD68-4D7F-BFD4-1FC9513BE63B}" dt="2024-08-30T14:55:24.416" v="829" actId="207"/>
        <pc:sldMkLst>
          <pc:docMk/>
          <pc:sldMk cId="3405853579" sldId="262"/>
        </pc:sldMkLst>
        <pc:spChg chg="mod">
          <ac:chgData name="YongHoon Shin" userId="399b78b89119a9bb" providerId="LiveId" clId="{BDA3EA84-FD68-4D7F-BFD4-1FC9513BE63B}" dt="2024-08-30T14:51:26.662" v="792" actId="20577"/>
          <ac:spMkLst>
            <pc:docMk/>
            <pc:sldMk cId="3405853579" sldId="262"/>
            <ac:spMk id="2" creationId="{1B94F999-5826-C8EF-F6A2-6FE80822405D}"/>
          </ac:spMkLst>
        </pc:spChg>
        <pc:spChg chg="del mod">
          <ac:chgData name="YongHoon Shin" userId="399b78b89119a9bb" providerId="LiveId" clId="{BDA3EA84-FD68-4D7F-BFD4-1FC9513BE63B}" dt="2024-08-30T14:48:46.010" v="604" actId="3680"/>
          <ac:spMkLst>
            <pc:docMk/>
            <pc:sldMk cId="3405853579" sldId="262"/>
            <ac:spMk id="3" creationId="{2B79BE09-36E3-1642-F35A-97F7C79BBD2A}"/>
          </ac:spMkLst>
        </pc:spChg>
        <pc:spChg chg="add del mod">
          <ac:chgData name="YongHoon Shin" userId="399b78b89119a9bb" providerId="LiveId" clId="{BDA3EA84-FD68-4D7F-BFD4-1FC9513BE63B}" dt="2024-08-30T14:51:35.990" v="795" actId="478"/>
          <ac:spMkLst>
            <pc:docMk/>
            <pc:sldMk cId="3405853579" sldId="262"/>
            <ac:spMk id="5" creationId="{C1CE0ACB-F01E-7CB8-BCAC-8CE8D1F4EA1C}"/>
          </ac:spMkLst>
        </pc:spChg>
        <pc:graphicFrameChg chg="add mod ord modGraphic">
          <ac:chgData name="YongHoon Shin" userId="399b78b89119a9bb" providerId="LiveId" clId="{BDA3EA84-FD68-4D7F-BFD4-1FC9513BE63B}" dt="2024-08-30T14:55:24.416" v="829" actId="207"/>
          <ac:graphicFrameMkLst>
            <pc:docMk/>
            <pc:sldMk cId="3405853579" sldId="262"/>
            <ac:graphicFrameMk id="4" creationId="{CE1BD612-C02F-8894-B9CF-B46655024094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2024-08-30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0361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2024-08-30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1616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2024-08-30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8414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2024-08-30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1145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2024-08-30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7435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2024-08-30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6836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2024-08-30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2028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2024-08-30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5770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2024-08-30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59713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2024-08-30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4454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2024-08-30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38322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067DD224-272B-42AA-6AEF-1D505106A2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896" y="1122634"/>
            <a:ext cx="11404208" cy="3627166"/>
          </a:xfrm>
        </p:spPr>
        <p:txBody>
          <a:bodyPr/>
          <a:lstStyle/>
          <a:p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7206"/>
            <a:ext cx="12192000" cy="2094241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83501" y="6323182"/>
            <a:ext cx="12559000" cy="534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0484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C5CA4566-BBAC-F07B-E162-932B7ABA2BA8}"/>
              </a:ext>
            </a:extLst>
          </p:cNvPr>
          <p:cNvSpPr/>
          <p:nvPr userDrawn="1"/>
        </p:nvSpPr>
        <p:spPr>
          <a:xfrm>
            <a:off x="0" y="1023408"/>
            <a:ext cx="12192000" cy="58345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39"/>
            <a:ext cx="12192000" cy="6840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2043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F82ED5-E577-4A47-BBF0-B46A5D173E2F}" type="datetimeFigureOut">
              <a:rPr lang="ko-KR" altLang="en-US" smtClean="0"/>
              <a:t>2024-08-30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8176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>
            <a:extLst>
              <a:ext uri="{FF2B5EF4-FFF2-40B4-BE49-F238E27FC236}">
                <a16:creationId xmlns:a16="http://schemas.microsoft.com/office/drawing/2014/main" id="{41E2144E-49AD-F88F-5AB8-AF5B88500F13}"/>
              </a:ext>
            </a:extLst>
          </p:cNvPr>
          <p:cNvSpPr txBox="1">
            <a:spLocks/>
          </p:cNvSpPr>
          <p:nvPr/>
        </p:nvSpPr>
        <p:spPr>
          <a:xfrm>
            <a:off x="1524000" y="2340111"/>
            <a:ext cx="9144000" cy="14401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3200" dirty="0">
                <a:effectLst/>
                <a:latin typeface="+mj-ea"/>
              </a:rPr>
              <a:t>Effectiveness and Outcomes of </a:t>
            </a:r>
            <a:r>
              <a:rPr lang="en-US" altLang="ko-KR" sz="3200" dirty="0" err="1">
                <a:effectLst/>
                <a:latin typeface="+mj-ea"/>
              </a:rPr>
              <a:t>CytoSorb</a:t>
            </a:r>
            <a:r>
              <a:rPr lang="en-US" altLang="ko-KR" sz="3200" dirty="0">
                <a:effectLst/>
                <a:latin typeface="+mj-ea"/>
              </a:rPr>
              <a:t> </a:t>
            </a:r>
            <a:r>
              <a:rPr lang="en-US" altLang="ko-KR" sz="3200" dirty="0" err="1">
                <a:effectLst/>
                <a:latin typeface="+mj-ea"/>
              </a:rPr>
              <a:t>Hemoadsorption</a:t>
            </a:r>
            <a:r>
              <a:rPr lang="en-US" altLang="ko-KR" sz="3200" dirty="0">
                <a:effectLst/>
                <a:latin typeface="+mj-ea"/>
              </a:rPr>
              <a:t> in Critically Ill Patients with Hyperbilirubinemia</a:t>
            </a:r>
            <a:endParaRPr lang="ko-KR" altLang="en-US" sz="3200" dirty="0">
              <a:effectLst/>
              <a:latin typeface="+mj-ea"/>
            </a:endParaRPr>
          </a:p>
        </p:txBody>
      </p:sp>
      <p:sp>
        <p:nvSpPr>
          <p:cNvPr id="7" name="부제목 2">
            <a:extLst>
              <a:ext uri="{FF2B5EF4-FFF2-40B4-BE49-F238E27FC236}">
                <a16:creationId xmlns:a16="http://schemas.microsoft.com/office/drawing/2014/main" id="{A0C95103-8303-6780-F603-7E81DE55A6F8}"/>
              </a:ext>
            </a:extLst>
          </p:cNvPr>
          <p:cNvSpPr txBox="1">
            <a:spLocks/>
          </p:cNvSpPr>
          <p:nvPr/>
        </p:nvSpPr>
        <p:spPr>
          <a:xfrm>
            <a:off x="2928359" y="3869918"/>
            <a:ext cx="6335282" cy="18722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ko-KR" altLang="en-US" sz="2000" b="1" dirty="0">
                <a:solidFill>
                  <a:srgbClr val="002060"/>
                </a:solidFill>
                <a:latin typeface="+mj-ea"/>
                <a:ea typeface="+mj-ea"/>
              </a:rPr>
              <a:t>공지사항</a:t>
            </a:r>
            <a:endParaRPr lang="en-US" altLang="ko-KR" sz="1800" b="1" dirty="0">
              <a:solidFill>
                <a:srgbClr val="002060"/>
              </a:solidFill>
              <a:latin typeface="+mj-ea"/>
              <a:ea typeface="+mj-ea"/>
            </a:endParaRPr>
          </a:p>
          <a:p>
            <a:pPr marL="800100" lvl="1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b="1" dirty="0">
                <a:solidFill>
                  <a:srgbClr val="002060"/>
                </a:solidFill>
                <a:latin typeface="+mj-ea"/>
                <a:ea typeface="+mj-ea"/>
              </a:rPr>
              <a:t>소속기관이나 저자명이 드러나지 않도록 해주세요</a:t>
            </a:r>
            <a:r>
              <a:rPr lang="en-US" altLang="ko-KR" sz="1600" b="1" dirty="0">
                <a:solidFill>
                  <a:srgbClr val="002060"/>
                </a:solidFill>
                <a:latin typeface="+mj-ea"/>
                <a:ea typeface="+mj-ea"/>
              </a:rPr>
              <a:t>.</a:t>
            </a:r>
          </a:p>
          <a:p>
            <a:pPr marL="800100" lvl="1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b="1" dirty="0">
                <a:solidFill>
                  <a:srgbClr val="002060"/>
                </a:solidFill>
                <a:latin typeface="+mj-ea"/>
                <a:ea typeface="+mj-ea"/>
              </a:rPr>
              <a:t>제목 슬라이드 포함 최대 </a:t>
            </a:r>
            <a:r>
              <a:rPr lang="en-US" altLang="ko-KR" sz="1600" b="1" dirty="0">
                <a:solidFill>
                  <a:srgbClr val="002060"/>
                </a:solidFill>
                <a:latin typeface="+mj-ea"/>
                <a:ea typeface="+mj-ea"/>
              </a:rPr>
              <a:t>6</a:t>
            </a:r>
            <a:r>
              <a:rPr lang="ko-KR" altLang="en-US" sz="1600" b="1" dirty="0">
                <a:solidFill>
                  <a:srgbClr val="002060"/>
                </a:solidFill>
                <a:latin typeface="+mj-ea"/>
                <a:ea typeface="+mj-ea"/>
              </a:rPr>
              <a:t>장</a:t>
            </a:r>
            <a:r>
              <a:rPr lang="en-US" altLang="ko-KR" sz="1600" b="1" dirty="0">
                <a:solidFill>
                  <a:srgbClr val="002060"/>
                </a:solidFill>
                <a:latin typeface="+mj-ea"/>
                <a:ea typeface="+mj-ea"/>
              </a:rPr>
              <a:t>, Font size 20 </a:t>
            </a:r>
            <a:r>
              <a:rPr lang="ko-KR" altLang="en-US" sz="1600" b="1" dirty="0">
                <a:solidFill>
                  <a:srgbClr val="002060"/>
                </a:solidFill>
                <a:latin typeface="+mj-ea"/>
                <a:ea typeface="+mj-ea"/>
              </a:rPr>
              <a:t>이상</a:t>
            </a:r>
            <a:endParaRPr lang="en-US" altLang="ko-KR" sz="1600" b="1" dirty="0">
              <a:solidFill>
                <a:srgbClr val="002060"/>
              </a:solidFill>
              <a:latin typeface="+mj-ea"/>
              <a:ea typeface="+mj-ea"/>
            </a:endParaRPr>
          </a:p>
          <a:p>
            <a:pPr marL="800100" lvl="1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600" b="1" dirty="0">
                <a:solidFill>
                  <a:srgbClr val="FF0000"/>
                </a:solidFill>
                <a:latin typeface="+mj-ea"/>
                <a:ea typeface="+mj-ea"/>
              </a:rPr>
              <a:t>PPT </a:t>
            </a:r>
            <a:r>
              <a:rPr lang="ko-KR" altLang="en-US" sz="1600" b="1" dirty="0">
                <a:solidFill>
                  <a:srgbClr val="FF0000"/>
                </a:solidFill>
                <a:latin typeface="+mj-ea"/>
                <a:ea typeface="+mj-ea"/>
              </a:rPr>
              <a:t>파일 작성 후 </a:t>
            </a:r>
            <a:r>
              <a:rPr lang="en-US" altLang="ko-KR" sz="1600" b="1" dirty="0">
                <a:solidFill>
                  <a:srgbClr val="FF0000"/>
                </a:solidFill>
                <a:latin typeface="+mj-ea"/>
                <a:ea typeface="+mj-ea"/>
              </a:rPr>
              <a:t>PDF</a:t>
            </a:r>
            <a:r>
              <a:rPr lang="ko-KR" altLang="en-US" sz="1600" b="1" dirty="0">
                <a:solidFill>
                  <a:srgbClr val="FF0000"/>
                </a:solidFill>
                <a:latin typeface="+mj-ea"/>
                <a:ea typeface="+mj-ea"/>
              </a:rPr>
              <a:t>로 전환해서 접수</a:t>
            </a:r>
            <a:r>
              <a:rPr lang="en-US" altLang="ko-KR" sz="1600" b="1" dirty="0">
                <a:solidFill>
                  <a:srgbClr val="FF0000"/>
                </a:solidFill>
                <a:latin typeface="+mj-ea"/>
                <a:ea typeface="+mj-ea"/>
              </a:rPr>
              <a:t>(</a:t>
            </a:r>
            <a:r>
              <a:rPr lang="ko-KR" altLang="en-US" sz="1600" b="1" dirty="0">
                <a:solidFill>
                  <a:srgbClr val="FF0000"/>
                </a:solidFill>
                <a:latin typeface="+mj-ea"/>
                <a:ea typeface="+mj-ea"/>
              </a:rPr>
              <a:t>필수</a:t>
            </a:r>
            <a:r>
              <a:rPr lang="en-US" altLang="ko-KR" sz="1600" b="1" dirty="0">
                <a:solidFill>
                  <a:srgbClr val="FF0000"/>
                </a:solidFill>
                <a:latin typeface="+mj-ea"/>
                <a:ea typeface="+mj-ea"/>
              </a:rPr>
              <a:t>)</a:t>
            </a:r>
            <a:endParaRPr lang="ko-KR" altLang="en-US" sz="16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8398692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>
            <a:extLst>
              <a:ext uri="{FF2B5EF4-FFF2-40B4-BE49-F238E27FC236}">
                <a16:creationId xmlns:a16="http://schemas.microsoft.com/office/drawing/2014/main" id="{B22726EF-5792-B9BF-6110-B1FD3329C8F3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06688" y="1122634"/>
            <a:ext cx="11578624" cy="5546454"/>
          </a:xfrm>
        </p:spPr>
        <p:txBody>
          <a:bodyPr>
            <a:normAutofit/>
          </a:bodyPr>
          <a:lstStyle/>
          <a:p>
            <a:r>
              <a:rPr lang="en-US" altLang="ko-KR" sz="3200" dirty="0" err="1"/>
              <a:t>CytoSorb</a:t>
            </a:r>
            <a:r>
              <a:rPr lang="en-US" altLang="ko-KR" sz="3200" dirty="0"/>
              <a:t> is typically used for extracorporeal blood purification in critical care settings.</a:t>
            </a:r>
          </a:p>
          <a:p>
            <a:endParaRPr lang="en-US" altLang="ko-KR" sz="3200" dirty="0"/>
          </a:p>
          <a:p>
            <a:r>
              <a:rPr lang="en-US" altLang="ko-KR" sz="3200" dirty="0"/>
              <a:t>However, there is limited research on its effectiveness in reducing bilirubin and improving outcomes.</a:t>
            </a:r>
          </a:p>
          <a:p>
            <a:endParaRPr lang="en-US" altLang="ko-KR" sz="3200" dirty="0"/>
          </a:p>
          <a:p>
            <a:r>
              <a:rPr lang="en-US" altLang="ko-KR" sz="3200" dirty="0"/>
              <a:t>This study aims to investigate its impact on bilirubin reduction and patient prognosis in hyperbilirubinemia.</a:t>
            </a:r>
            <a:endParaRPr lang="ko-KR" altLang="en-US" sz="3200" dirty="0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E6371C7B-A21F-0BCB-343E-923E1910E7E0}"/>
              </a:ext>
            </a:extLst>
          </p:cNvPr>
          <p:cNvSpPr txBox="1">
            <a:spLocks/>
          </p:cNvSpPr>
          <p:nvPr/>
        </p:nvSpPr>
        <p:spPr>
          <a:xfrm>
            <a:off x="152864" y="-146649"/>
            <a:ext cx="3240360" cy="9084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Purpose</a:t>
            </a:r>
            <a:endParaRPr lang="ko-KR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5683706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B79BE09-36E3-1642-F35A-97F7C79BBD2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06688" y="1122634"/>
            <a:ext cx="11578624" cy="554645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We conducted a retrospective analysis of 8 patients treated with </a:t>
            </a:r>
            <a:r>
              <a:rPr lang="en-US" altLang="ko-KR" sz="3200" dirty="0" err="1"/>
              <a:t>CytoSorb</a:t>
            </a:r>
            <a:r>
              <a:rPr lang="en-US" altLang="ko-KR" sz="3200" dirty="0"/>
              <a:t> from March 2023 to May 2024 in the medical and surgical intensive care unit of a single center in Korea.</a:t>
            </a:r>
          </a:p>
          <a:p>
            <a:endParaRPr lang="en-US" altLang="ko-KR" sz="3200" dirty="0"/>
          </a:p>
          <a:p>
            <a:r>
              <a:rPr lang="en-US" altLang="ko-KR" sz="3200" dirty="0"/>
              <a:t>All patients were receiving continuous renal replacement therapy due to renal failure and had elevated bilirubin levels.</a:t>
            </a:r>
          </a:p>
          <a:p>
            <a:endParaRPr lang="en-US" altLang="ko-KR" sz="3200" dirty="0"/>
          </a:p>
          <a:p>
            <a:r>
              <a:rPr lang="en-US" altLang="ko-KR" sz="3200" dirty="0"/>
              <a:t>Patient data, including bilirubin levels before and after </a:t>
            </a:r>
            <a:r>
              <a:rPr lang="en-US" altLang="ko-KR" sz="3200" dirty="0" err="1"/>
              <a:t>CytoSorb</a:t>
            </a:r>
            <a:r>
              <a:rPr lang="en-US" altLang="ko-KR" sz="3200" dirty="0"/>
              <a:t> application and relevant clinical outcomes, were collected and analyzed.</a:t>
            </a:r>
          </a:p>
          <a:p>
            <a:endParaRPr lang="en-US" altLang="ko-KR" sz="3200" dirty="0"/>
          </a:p>
          <a:p>
            <a:endParaRPr lang="ko-KR" altLang="en-US" sz="3200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062D28CA-46E9-C433-9CCE-0F50A09F8664}"/>
              </a:ext>
            </a:extLst>
          </p:cNvPr>
          <p:cNvSpPr txBox="1">
            <a:spLocks/>
          </p:cNvSpPr>
          <p:nvPr/>
        </p:nvSpPr>
        <p:spPr>
          <a:xfrm>
            <a:off x="155575" y="-133755"/>
            <a:ext cx="3240360" cy="9084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Methods</a:t>
            </a:r>
            <a:endParaRPr lang="ko-KR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8416568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3">
            <a:extLst>
              <a:ext uri="{FF2B5EF4-FFF2-40B4-BE49-F238E27FC236}">
                <a16:creationId xmlns:a16="http://schemas.microsoft.com/office/drawing/2014/main" id="{24F24ED5-5815-1BE7-335A-CADA6548504E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605705122"/>
              </p:ext>
            </p:extLst>
          </p:nvPr>
        </p:nvGraphicFramePr>
        <p:xfrm>
          <a:off x="1559832" y="1139825"/>
          <a:ext cx="4269468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87625">
                  <a:extLst>
                    <a:ext uri="{9D8B030D-6E8A-4147-A177-3AD203B41FA5}">
                      <a16:colId xmlns:a16="http://schemas.microsoft.com/office/drawing/2014/main" val="3489172044"/>
                    </a:ext>
                  </a:extLst>
                </a:gridCol>
                <a:gridCol w="1681843">
                  <a:extLst>
                    <a:ext uri="{9D8B030D-6E8A-4147-A177-3AD203B41FA5}">
                      <a16:colId xmlns:a16="http://schemas.microsoft.com/office/drawing/2014/main" val="35844659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Characteristics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N = 8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866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Age, years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67.0 (60.0–76.5)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0311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Male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7 (88%)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381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Hypertension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4 (50%)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5683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Diabetes mellitus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 (0%)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725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Chronic hepatitis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 (13%)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9416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Cancer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2 (25%)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8357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Chronic kidney disease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2 (25%)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1321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Trauma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2 (25%)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5719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Septic shock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7 (88%)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336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3 (38%)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9284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Bleeding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7 (88%)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3327111"/>
                  </a:ext>
                </a:extLst>
              </a:tr>
            </a:tbl>
          </a:graphicData>
        </a:graphic>
      </p:graphicFrame>
      <p:sp>
        <p:nvSpPr>
          <p:cNvPr id="2" name="제목 1">
            <a:extLst>
              <a:ext uri="{FF2B5EF4-FFF2-40B4-BE49-F238E27FC236}">
                <a16:creationId xmlns:a16="http://schemas.microsoft.com/office/drawing/2014/main" id="{1B94F999-5826-C8EF-F6A2-6FE80822405D}"/>
              </a:ext>
            </a:extLst>
          </p:cNvPr>
          <p:cNvSpPr txBox="1">
            <a:spLocks/>
          </p:cNvSpPr>
          <p:nvPr/>
        </p:nvSpPr>
        <p:spPr>
          <a:xfrm>
            <a:off x="155575" y="-125128"/>
            <a:ext cx="9468774" cy="9084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Demographic and Indications for </a:t>
            </a:r>
            <a:r>
              <a:rPr lang="en-US" altLang="ko-KR" sz="3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CytoSorb</a:t>
            </a:r>
            <a:endParaRPr lang="ko-KR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  <p:graphicFrame>
        <p:nvGraphicFramePr>
          <p:cNvPr id="5" name="내용 개체 틀 3">
            <a:extLst>
              <a:ext uri="{FF2B5EF4-FFF2-40B4-BE49-F238E27FC236}">
                <a16:creationId xmlns:a16="http://schemas.microsoft.com/office/drawing/2014/main" id="{461D857A-B046-DB68-CF69-317D1A7580C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30496941"/>
              </p:ext>
            </p:extLst>
          </p:nvPr>
        </p:nvGraphicFramePr>
        <p:xfrm>
          <a:off x="6096000" y="1139825"/>
          <a:ext cx="4032704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87625">
                  <a:extLst>
                    <a:ext uri="{9D8B030D-6E8A-4147-A177-3AD203B41FA5}">
                      <a16:colId xmlns:a16="http://schemas.microsoft.com/office/drawing/2014/main" val="3489172044"/>
                    </a:ext>
                  </a:extLst>
                </a:gridCol>
                <a:gridCol w="1445079">
                  <a:extLst>
                    <a:ext uri="{9D8B030D-6E8A-4147-A177-3AD203B41FA5}">
                      <a16:colId xmlns:a16="http://schemas.microsoft.com/office/drawing/2014/main" val="35844659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Characteristics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N = 8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866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Pneumonia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7 (88%)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6758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Heart failure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2 (25%)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9930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ECMO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5 (63%)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2685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Hyperbilirubinemia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7 (88%)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7254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98781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3">
            <a:extLst>
              <a:ext uri="{FF2B5EF4-FFF2-40B4-BE49-F238E27FC236}">
                <a16:creationId xmlns:a16="http://schemas.microsoft.com/office/drawing/2014/main" id="{CE1BD612-C02F-8894-B9CF-B46655024094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948663567"/>
              </p:ext>
            </p:extLst>
          </p:nvPr>
        </p:nvGraphicFramePr>
        <p:xfrm>
          <a:off x="838200" y="1825625"/>
          <a:ext cx="10515600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2600">
                  <a:extLst>
                    <a:ext uri="{9D8B030D-6E8A-4147-A177-3AD203B41FA5}">
                      <a16:colId xmlns:a16="http://schemas.microsoft.com/office/drawing/2014/main" val="3541221568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64626637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106732762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3387711036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1284905037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40286017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Patient No.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Initial 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Final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Post 24hrs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Post 48hrs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Post 72hrs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79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29.54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20.03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16.71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14.15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13.52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64515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2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15.08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10.31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11.95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13.74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14.20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31976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3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2.4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2.65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2.66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3.59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3.00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074032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4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11.89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11.41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13.65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14.08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14.73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07991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5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5.42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4.15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3.35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4.08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3.81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88577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6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47.01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45.94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32.44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27.72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23.11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743630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7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37.66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19.60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19.01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24.31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24.14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401841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8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0.72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0.96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0.89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2.42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579364419"/>
                  </a:ext>
                </a:extLst>
              </a:tr>
            </a:tbl>
          </a:graphicData>
        </a:graphic>
      </p:graphicFrame>
      <p:sp>
        <p:nvSpPr>
          <p:cNvPr id="2" name="제목 1">
            <a:extLst>
              <a:ext uri="{FF2B5EF4-FFF2-40B4-BE49-F238E27FC236}">
                <a16:creationId xmlns:a16="http://schemas.microsoft.com/office/drawing/2014/main" id="{1B94F999-5826-C8EF-F6A2-6FE80822405D}"/>
              </a:ext>
            </a:extLst>
          </p:cNvPr>
          <p:cNvSpPr txBox="1">
            <a:spLocks/>
          </p:cNvSpPr>
          <p:nvPr/>
        </p:nvSpPr>
        <p:spPr>
          <a:xfrm>
            <a:off x="155574" y="-125128"/>
            <a:ext cx="5796189" cy="9084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Total Bilirubin Level</a:t>
            </a:r>
            <a:endParaRPr lang="ko-KR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4058535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B79BE09-36E3-1642-F35A-97F7C79BBD2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06688" y="1122634"/>
            <a:ext cx="11578624" cy="5546454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Total bilirubin levels decreased in 6 out of 8 patients after the application of </a:t>
            </a:r>
            <a:r>
              <a:rPr lang="en-US" altLang="ko-KR" sz="3200" dirty="0" err="1"/>
              <a:t>CytoSorb</a:t>
            </a:r>
            <a:r>
              <a:rPr lang="en-US" altLang="ko-KR" sz="3200" dirty="0"/>
              <a:t>.</a:t>
            </a:r>
          </a:p>
          <a:p>
            <a:endParaRPr lang="en-US" altLang="ko-KR" sz="3200" dirty="0"/>
          </a:p>
          <a:p>
            <a:r>
              <a:rPr lang="en-US" altLang="ko-KR" sz="3200" dirty="0"/>
              <a:t>Among the 6 patients who experienced a decrease in total bilirubin, 3 showed an increase in levels 72 hours after discontinuation of </a:t>
            </a:r>
            <a:r>
              <a:rPr lang="en-US" altLang="ko-KR" sz="3200" dirty="0" err="1"/>
              <a:t>CytoSorb</a:t>
            </a:r>
            <a:r>
              <a:rPr lang="en-US" altLang="ko-KR" sz="3200" dirty="0"/>
              <a:t>.</a:t>
            </a:r>
          </a:p>
          <a:p>
            <a:endParaRPr lang="en-US" altLang="ko-KR" sz="3200" dirty="0"/>
          </a:p>
          <a:p>
            <a:r>
              <a:rPr lang="en-US" altLang="ko-KR" sz="3200" dirty="0"/>
              <a:t>A large-scale randomized controlled trial is necessary to determine the effect of </a:t>
            </a:r>
            <a:r>
              <a:rPr lang="en-US" altLang="ko-KR" sz="3200" dirty="0" err="1"/>
              <a:t>CytoSorb</a:t>
            </a:r>
            <a:r>
              <a:rPr lang="en-US" altLang="ko-KR" sz="3200" dirty="0"/>
              <a:t> on bilirubin reduction and its impact on patient outcomes.</a:t>
            </a:r>
            <a:endParaRPr lang="ko-KR" altLang="en-US" sz="3200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40D7B906-BEFF-8568-0550-326A2889CEDF}"/>
              </a:ext>
            </a:extLst>
          </p:cNvPr>
          <p:cNvSpPr txBox="1">
            <a:spLocks/>
          </p:cNvSpPr>
          <p:nvPr/>
        </p:nvSpPr>
        <p:spPr>
          <a:xfrm>
            <a:off x="155575" y="-133754"/>
            <a:ext cx="3240360" cy="9084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Conclusion</a:t>
            </a:r>
            <a:endParaRPr lang="ko-KR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4549068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363</TotalTime>
  <Words>382</Words>
  <Application>Microsoft Office PowerPoint</Application>
  <PresentationFormat>와이드스크린</PresentationFormat>
  <Paragraphs>113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esshan2@naver.com</dc:creator>
  <cp:lastModifiedBy>YongHoon Shin</cp:lastModifiedBy>
  <cp:revision>16</cp:revision>
  <dcterms:created xsi:type="dcterms:W3CDTF">2022-07-21T09:10:24Z</dcterms:created>
  <dcterms:modified xsi:type="dcterms:W3CDTF">2024-08-30T14:57:43Z</dcterms:modified>
</cp:coreProperties>
</file>