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085"/>
    <a:srgbClr val="073485"/>
    <a:srgbClr val="0B3388"/>
    <a:srgbClr val="FFFFFF"/>
    <a:srgbClr val="023C90"/>
    <a:srgbClr val="0B3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18" y="62"/>
      </p:cViewPr>
      <p:guideLst>
        <p:guide orient="horz" pos="4201"/>
        <p:guide pos="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36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445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832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067DD224-272B-42AA-6AEF-1D505106A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6" y="1122634"/>
            <a:ext cx="11404208" cy="3627166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7206"/>
            <a:ext cx="12192000" cy="209424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83501" y="6323182"/>
            <a:ext cx="12559000" cy="53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484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C5CA4566-BBAC-F07B-E162-932B7ABA2BA8}"/>
              </a:ext>
            </a:extLst>
          </p:cNvPr>
          <p:cNvSpPr/>
          <p:nvPr userDrawn="1"/>
        </p:nvSpPr>
        <p:spPr>
          <a:xfrm>
            <a:off x="0" y="1023408"/>
            <a:ext cx="12192000" cy="5834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9"/>
            <a:ext cx="12192000" cy="684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043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61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4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14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4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683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02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77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97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2ED5-E577-4A47-BBF0-B46A5D173E2F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7A7B-6892-40B6-ACC8-9D06276953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17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>
            <a:extLst>
              <a:ext uri="{FF2B5EF4-FFF2-40B4-BE49-F238E27FC236}">
                <a16:creationId xmlns:a16="http://schemas.microsoft.com/office/drawing/2014/main" id="{41E2144E-49AD-F88F-5AB8-AF5B88500F13}"/>
              </a:ext>
            </a:extLst>
          </p:cNvPr>
          <p:cNvSpPr txBox="1">
            <a:spLocks/>
          </p:cNvSpPr>
          <p:nvPr/>
        </p:nvSpPr>
        <p:spPr>
          <a:xfrm>
            <a:off x="1524000" y="2340111"/>
            <a:ext cx="91440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6600" u="sng" dirty="0">
                <a:effectLst/>
                <a:latin typeface="+mj-ea"/>
              </a:rPr>
              <a:t>초 록 제 목 </a:t>
            </a: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A0C95103-8303-6780-F603-7E81DE55A6F8}"/>
              </a:ext>
            </a:extLst>
          </p:cNvPr>
          <p:cNvSpPr txBox="1">
            <a:spLocks/>
          </p:cNvSpPr>
          <p:nvPr/>
        </p:nvSpPr>
        <p:spPr>
          <a:xfrm>
            <a:off x="2928359" y="3869918"/>
            <a:ext cx="6335282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2060"/>
                </a:solidFill>
                <a:latin typeface="+mj-ea"/>
                <a:ea typeface="+mj-ea"/>
              </a:rPr>
              <a:t>공지사항</a:t>
            </a:r>
            <a:endParaRPr lang="en-US" altLang="ko-KR" sz="18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소속기관이나 저자명이 드러나지 않도록 해주세요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.</a:t>
            </a: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제목 슬라이드 포함 최대 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6</a:t>
            </a: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장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, Font size 20 </a:t>
            </a: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이상</a:t>
            </a:r>
            <a:endParaRPr lang="en-US" altLang="ko-KR" sz="16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PPT 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파일 작성 후 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PDF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로 전환해서 접수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  <a:latin typeface="+mj-ea"/>
                <a:ea typeface="+mj-ea"/>
              </a:rPr>
              <a:t>필수</a:t>
            </a:r>
            <a:r>
              <a:rPr lang="en-US" altLang="ko-KR" sz="1600" b="1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ko-KR" altLang="en-US" sz="1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398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>
            <a:extLst>
              <a:ext uri="{FF2B5EF4-FFF2-40B4-BE49-F238E27FC236}">
                <a16:creationId xmlns:a16="http://schemas.microsoft.com/office/drawing/2014/main" id="{B22726EF-5792-B9BF-6110-B1FD3329C8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E6371C7B-A21F-0BCB-343E-923E1910E7E0}"/>
              </a:ext>
            </a:extLst>
          </p:cNvPr>
          <p:cNvSpPr txBox="1">
            <a:spLocks/>
          </p:cNvSpPr>
          <p:nvPr/>
        </p:nvSpPr>
        <p:spPr>
          <a:xfrm>
            <a:off x="152864" y="-146649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Purpose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6837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2D28CA-46E9-C433-9CCE-0F50A09F8664}"/>
              </a:ext>
            </a:extLst>
          </p:cNvPr>
          <p:cNvSpPr txBox="1">
            <a:spLocks/>
          </p:cNvSpPr>
          <p:nvPr/>
        </p:nvSpPr>
        <p:spPr>
          <a:xfrm>
            <a:off x="155575" y="-133755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Methods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165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B94F999-5826-C8EF-F6A2-6FE80822405D}"/>
              </a:ext>
            </a:extLst>
          </p:cNvPr>
          <p:cNvSpPr txBox="1">
            <a:spLocks/>
          </p:cNvSpPr>
          <p:nvPr/>
        </p:nvSpPr>
        <p:spPr>
          <a:xfrm>
            <a:off x="155575" y="-125128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Results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7987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79BE09-36E3-1642-F35A-97F7C79BBD2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6688" y="1122634"/>
            <a:ext cx="11578624" cy="5546454"/>
          </a:xfrm>
        </p:spPr>
        <p:txBody>
          <a:bodyPr>
            <a:normAutofit/>
          </a:bodyPr>
          <a:lstStyle/>
          <a:p>
            <a:endParaRPr lang="ko-KR" altLang="en-US" sz="20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0D7B906-BEFF-8568-0550-326A2889CEDF}"/>
              </a:ext>
            </a:extLst>
          </p:cNvPr>
          <p:cNvSpPr txBox="1">
            <a:spLocks/>
          </p:cNvSpPr>
          <p:nvPr/>
        </p:nvSpPr>
        <p:spPr>
          <a:xfrm>
            <a:off x="155575" y="-133754"/>
            <a:ext cx="3240360" cy="90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Conclusion</a:t>
            </a:r>
            <a:endParaRPr lang="ko-KR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54906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37</Words>
  <Application>Microsoft Office PowerPoint</Application>
  <PresentationFormat>와이드스크린</PresentationFormat>
  <Paragraphs>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esshan2@naver.com</dc:creator>
  <cp:lastModifiedBy>한희수</cp:lastModifiedBy>
  <cp:revision>16</cp:revision>
  <dcterms:created xsi:type="dcterms:W3CDTF">2022-07-21T09:10:24Z</dcterms:created>
  <dcterms:modified xsi:type="dcterms:W3CDTF">2024-07-31T06:37:57Z</dcterms:modified>
</cp:coreProperties>
</file>