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8" r:id="rId3"/>
    <p:sldId id="263" r:id="rId4"/>
    <p:sldId id="269" r:id="rId5"/>
    <p:sldId id="261" r:id="rId6"/>
    <p:sldId id="258" r:id="rId7"/>
    <p:sldId id="271" r:id="rId8"/>
    <p:sldId id="257" r:id="rId9"/>
    <p:sldId id="260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5474" autoAdjust="0"/>
  </p:normalViewPr>
  <p:slideViewPr>
    <p:cSldViewPr snapToGrid="0">
      <p:cViewPr varScale="1">
        <p:scale>
          <a:sx n="155" d="100"/>
          <a:sy n="155" d="100"/>
        </p:scale>
        <p:origin x="31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77F68-C628-437D-AC7B-D30F30611F9D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A482D509-BBC1-4E45-880D-5C327A53EF47}">
      <dgm:prSet phldrT="[텍스트]"/>
      <dgm:spPr/>
      <dgm:t>
        <a:bodyPr/>
        <a:lstStyle/>
        <a:p>
          <a:pPr latinLnBrk="1"/>
          <a:r>
            <a:rPr lang="en-US" altLang="ko-KR" dirty="0"/>
            <a:t>n= 405</a:t>
          </a:r>
          <a:endParaRPr lang="ko-KR" altLang="en-US" dirty="0"/>
        </a:p>
      </dgm:t>
    </dgm:pt>
    <dgm:pt modelId="{2EB5C5B1-FCC0-4BA5-A270-E6593F309E24}" type="parTrans" cxnId="{AE465DE4-4DC7-4B78-BDC9-D4C67A8E4C17}">
      <dgm:prSet/>
      <dgm:spPr/>
      <dgm:t>
        <a:bodyPr/>
        <a:lstStyle/>
        <a:p>
          <a:pPr latinLnBrk="1"/>
          <a:endParaRPr lang="ko-KR" altLang="en-US"/>
        </a:p>
      </dgm:t>
    </dgm:pt>
    <dgm:pt modelId="{D97059A1-9872-4ECF-B66F-973AA14C7448}" type="sibTrans" cxnId="{AE465DE4-4DC7-4B78-BDC9-D4C67A8E4C17}">
      <dgm:prSet/>
      <dgm:spPr/>
      <dgm:t>
        <a:bodyPr/>
        <a:lstStyle/>
        <a:p>
          <a:pPr latinLnBrk="1"/>
          <a:endParaRPr lang="ko-KR" altLang="en-US"/>
        </a:p>
      </dgm:t>
    </dgm:pt>
    <dgm:pt modelId="{1FC7A100-F0C2-460D-8E16-4C68EA74296B}">
      <dgm:prSet phldrT="[텍스트]"/>
      <dgm:spPr/>
      <dgm:t>
        <a:bodyPr/>
        <a:lstStyle/>
        <a:p>
          <a:pPr latinLnBrk="1"/>
          <a:r>
            <a:rPr lang="en-US" altLang="ko-KR" dirty="0"/>
            <a:t>n = 335</a:t>
          </a:r>
          <a:endParaRPr lang="ko-KR" altLang="en-US" dirty="0"/>
        </a:p>
      </dgm:t>
    </dgm:pt>
    <dgm:pt modelId="{5CAFE969-4B69-4854-A4ED-AAB966E26738}" type="parTrans" cxnId="{12D955E9-2BE5-4985-AC47-7C3660C2E78E}">
      <dgm:prSet/>
      <dgm:spPr/>
      <dgm:t>
        <a:bodyPr/>
        <a:lstStyle/>
        <a:p>
          <a:pPr latinLnBrk="1"/>
          <a:endParaRPr lang="ko-KR" altLang="en-US"/>
        </a:p>
      </dgm:t>
    </dgm:pt>
    <dgm:pt modelId="{5FD88FB4-A869-445C-B61A-6CADB0DE5CAA}" type="sibTrans" cxnId="{12D955E9-2BE5-4985-AC47-7C3660C2E78E}">
      <dgm:prSet/>
      <dgm:spPr/>
      <dgm:t>
        <a:bodyPr/>
        <a:lstStyle/>
        <a:p>
          <a:pPr latinLnBrk="1"/>
          <a:endParaRPr lang="ko-KR" altLang="en-US"/>
        </a:p>
      </dgm:t>
    </dgm:pt>
    <dgm:pt modelId="{54C5A914-D6C4-4F11-8139-E0A0B1F0EE83}">
      <dgm:prSet phldrT="[텍스트]"/>
      <dgm:spPr/>
      <dgm:t>
        <a:bodyPr/>
        <a:lstStyle/>
        <a:p>
          <a:pPr latinLnBrk="1"/>
          <a:r>
            <a:rPr lang="en-US" altLang="ko-KR" dirty="0"/>
            <a:t>n = 301</a:t>
          </a:r>
          <a:endParaRPr lang="ko-KR" altLang="en-US" dirty="0"/>
        </a:p>
      </dgm:t>
    </dgm:pt>
    <dgm:pt modelId="{1CB16C29-523C-4952-BF87-93A26E4A09D0}" type="parTrans" cxnId="{0B2487B0-B705-44DA-85F0-D9DDA6037F06}">
      <dgm:prSet/>
      <dgm:spPr/>
      <dgm:t>
        <a:bodyPr/>
        <a:lstStyle/>
        <a:p>
          <a:pPr latinLnBrk="1"/>
          <a:endParaRPr lang="ko-KR" altLang="en-US"/>
        </a:p>
      </dgm:t>
    </dgm:pt>
    <dgm:pt modelId="{31EF1669-6D3F-47AD-9655-944CB766790C}" type="sibTrans" cxnId="{0B2487B0-B705-44DA-85F0-D9DDA6037F06}">
      <dgm:prSet/>
      <dgm:spPr/>
      <dgm:t>
        <a:bodyPr/>
        <a:lstStyle/>
        <a:p>
          <a:pPr latinLnBrk="1"/>
          <a:endParaRPr lang="ko-KR" altLang="en-US"/>
        </a:p>
      </dgm:t>
    </dgm:pt>
    <dgm:pt modelId="{517D23CB-3C0E-4179-AAFB-77559EB6410A}">
      <dgm:prSet phldrT="[텍스트]"/>
      <dgm:spPr/>
      <dgm:t>
        <a:bodyPr/>
        <a:lstStyle/>
        <a:p>
          <a:pPr latinLnBrk="1"/>
          <a:r>
            <a:rPr lang="en-US" altLang="ko-KR" dirty="0"/>
            <a:t>eGFR stage 5 = 26 </a:t>
          </a:r>
          <a:endParaRPr lang="ko-KR" altLang="en-US" dirty="0"/>
        </a:p>
      </dgm:t>
    </dgm:pt>
    <dgm:pt modelId="{047E45EA-A481-48CA-9398-D3850A754476}" type="parTrans" cxnId="{0920D98A-2993-497B-9A5C-1C7AC20326EF}">
      <dgm:prSet/>
      <dgm:spPr/>
      <dgm:t>
        <a:bodyPr/>
        <a:lstStyle/>
        <a:p>
          <a:pPr latinLnBrk="1"/>
          <a:endParaRPr lang="ko-KR" altLang="en-US"/>
        </a:p>
      </dgm:t>
    </dgm:pt>
    <dgm:pt modelId="{03C7ED6A-1D70-4B1C-93EF-91E0C9CA3EC3}" type="sibTrans" cxnId="{0920D98A-2993-497B-9A5C-1C7AC20326EF}">
      <dgm:prSet/>
      <dgm:spPr/>
      <dgm:t>
        <a:bodyPr/>
        <a:lstStyle/>
        <a:p>
          <a:pPr latinLnBrk="1"/>
          <a:endParaRPr lang="ko-KR" altLang="en-US"/>
        </a:p>
      </dgm:t>
    </dgm:pt>
    <dgm:pt modelId="{B2FD909F-593D-4A01-9141-40C9B2CFD01A}">
      <dgm:prSet phldrT="[텍스트]"/>
      <dgm:spPr/>
      <dgm:t>
        <a:bodyPr/>
        <a:lstStyle/>
        <a:p>
          <a:pPr latinLnBrk="1"/>
          <a:r>
            <a:rPr lang="en-US" altLang="ko-KR" dirty="0"/>
            <a:t>defect = 70</a:t>
          </a:r>
          <a:endParaRPr lang="ko-KR" altLang="en-US" dirty="0"/>
        </a:p>
      </dgm:t>
    </dgm:pt>
    <dgm:pt modelId="{3D7FB7B3-0B12-434A-A32F-4BB1E80F2FA1}" type="parTrans" cxnId="{00A1B9A1-5688-445F-8A7A-CE2F0C40AB4F}">
      <dgm:prSet/>
      <dgm:spPr/>
      <dgm:t>
        <a:bodyPr/>
        <a:lstStyle/>
        <a:p>
          <a:pPr latinLnBrk="1"/>
          <a:endParaRPr lang="ko-KR" altLang="en-US"/>
        </a:p>
      </dgm:t>
    </dgm:pt>
    <dgm:pt modelId="{B32C37D9-8C4F-4020-AE17-5D394DF285F7}" type="sibTrans" cxnId="{00A1B9A1-5688-445F-8A7A-CE2F0C40AB4F}">
      <dgm:prSet/>
      <dgm:spPr/>
      <dgm:t>
        <a:bodyPr/>
        <a:lstStyle/>
        <a:p>
          <a:pPr latinLnBrk="1"/>
          <a:endParaRPr lang="ko-KR" altLang="en-US"/>
        </a:p>
      </dgm:t>
    </dgm:pt>
    <dgm:pt modelId="{61DD295F-B29D-4918-894B-897E6DF89A14}" type="pres">
      <dgm:prSet presAssocID="{8F777F68-C628-437D-AC7B-D30F30611F9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A12557-3AFA-4160-A3D9-5283FA595C62}" type="pres">
      <dgm:prSet presAssocID="{A482D509-BBC1-4E45-880D-5C327A53EF47}" presName="hierRoot1" presStyleCnt="0"/>
      <dgm:spPr/>
    </dgm:pt>
    <dgm:pt modelId="{9C733B5F-9AE8-46A2-9F25-D099CB460735}" type="pres">
      <dgm:prSet presAssocID="{A482D509-BBC1-4E45-880D-5C327A53EF47}" presName="composite" presStyleCnt="0"/>
      <dgm:spPr/>
    </dgm:pt>
    <dgm:pt modelId="{50C066D1-4444-4EE8-B8A2-627AB7E560AF}" type="pres">
      <dgm:prSet presAssocID="{A482D509-BBC1-4E45-880D-5C327A53EF47}" presName="background" presStyleLbl="node0" presStyleIdx="0" presStyleCnt="1"/>
      <dgm:spPr/>
    </dgm:pt>
    <dgm:pt modelId="{43419B76-536C-4C9F-AB7B-BF24BB1FC2DC}" type="pres">
      <dgm:prSet presAssocID="{A482D509-BBC1-4E45-880D-5C327A53EF47}" presName="text" presStyleLbl="fgAcc0" presStyleIdx="0" presStyleCnt="1">
        <dgm:presLayoutVars>
          <dgm:chPref val="3"/>
        </dgm:presLayoutVars>
      </dgm:prSet>
      <dgm:spPr/>
    </dgm:pt>
    <dgm:pt modelId="{8FFD7E90-25EE-4C8D-A47B-FD9EFEAD52D3}" type="pres">
      <dgm:prSet presAssocID="{A482D509-BBC1-4E45-880D-5C327A53EF47}" presName="hierChild2" presStyleCnt="0"/>
      <dgm:spPr/>
    </dgm:pt>
    <dgm:pt modelId="{8D00D302-0858-4E1B-9D03-474BA13FCCAF}" type="pres">
      <dgm:prSet presAssocID="{5CAFE969-4B69-4854-A4ED-AAB966E26738}" presName="Name10" presStyleLbl="parChTrans1D2" presStyleIdx="0" presStyleCnt="2"/>
      <dgm:spPr/>
    </dgm:pt>
    <dgm:pt modelId="{8EEBE716-28AA-4A97-BAA5-586327C75AA1}" type="pres">
      <dgm:prSet presAssocID="{1FC7A100-F0C2-460D-8E16-4C68EA74296B}" presName="hierRoot2" presStyleCnt="0"/>
      <dgm:spPr/>
    </dgm:pt>
    <dgm:pt modelId="{63344AE3-E404-42A0-81C7-87ABA0DC90ED}" type="pres">
      <dgm:prSet presAssocID="{1FC7A100-F0C2-460D-8E16-4C68EA74296B}" presName="composite2" presStyleCnt="0"/>
      <dgm:spPr/>
    </dgm:pt>
    <dgm:pt modelId="{C50FCC9B-C33D-4988-96E6-35FBB9B675EE}" type="pres">
      <dgm:prSet presAssocID="{1FC7A100-F0C2-460D-8E16-4C68EA74296B}" presName="background2" presStyleLbl="node2" presStyleIdx="0" presStyleCnt="2"/>
      <dgm:spPr/>
    </dgm:pt>
    <dgm:pt modelId="{780085CC-2EE7-4349-9008-C964218C1FFB}" type="pres">
      <dgm:prSet presAssocID="{1FC7A100-F0C2-460D-8E16-4C68EA74296B}" presName="text2" presStyleLbl="fgAcc2" presStyleIdx="0" presStyleCnt="2">
        <dgm:presLayoutVars>
          <dgm:chPref val="3"/>
        </dgm:presLayoutVars>
      </dgm:prSet>
      <dgm:spPr/>
    </dgm:pt>
    <dgm:pt modelId="{B25A6936-8377-4F56-A9CE-879FD466FA91}" type="pres">
      <dgm:prSet presAssocID="{1FC7A100-F0C2-460D-8E16-4C68EA74296B}" presName="hierChild3" presStyleCnt="0"/>
      <dgm:spPr/>
    </dgm:pt>
    <dgm:pt modelId="{92306847-AD7C-488B-AC09-C064EABA3BDA}" type="pres">
      <dgm:prSet presAssocID="{1CB16C29-523C-4952-BF87-93A26E4A09D0}" presName="Name17" presStyleLbl="parChTrans1D3" presStyleIdx="0" presStyleCnt="2"/>
      <dgm:spPr/>
    </dgm:pt>
    <dgm:pt modelId="{4815E145-C3A3-4206-8C50-3E4DBAB63858}" type="pres">
      <dgm:prSet presAssocID="{54C5A914-D6C4-4F11-8139-E0A0B1F0EE83}" presName="hierRoot3" presStyleCnt="0"/>
      <dgm:spPr/>
    </dgm:pt>
    <dgm:pt modelId="{0CC62238-20F2-4327-9D47-CA2D99A80D02}" type="pres">
      <dgm:prSet presAssocID="{54C5A914-D6C4-4F11-8139-E0A0B1F0EE83}" presName="composite3" presStyleCnt="0"/>
      <dgm:spPr/>
    </dgm:pt>
    <dgm:pt modelId="{7B590B1F-E540-494B-BC26-20E82D523B18}" type="pres">
      <dgm:prSet presAssocID="{54C5A914-D6C4-4F11-8139-E0A0B1F0EE83}" presName="background3" presStyleLbl="node3" presStyleIdx="0" presStyleCnt="2"/>
      <dgm:spPr/>
    </dgm:pt>
    <dgm:pt modelId="{88E24810-B8CD-45BC-9CEB-CF916B854D1A}" type="pres">
      <dgm:prSet presAssocID="{54C5A914-D6C4-4F11-8139-E0A0B1F0EE83}" presName="text3" presStyleLbl="fgAcc3" presStyleIdx="0" presStyleCnt="2">
        <dgm:presLayoutVars>
          <dgm:chPref val="3"/>
        </dgm:presLayoutVars>
      </dgm:prSet>
      <dgm:spPr/>
    </dgm:pt>
    <dgm:pt modelId="{2764F478-9D5D-489E-94F4-67990A01212C}" type="pres">
      <dgm:prSet presAssocID="{54C5A914-D6C4-4F11-8139-E0A0B1F0EE83}" presName="hierChild4" presStyleCnt="0"/>
      <dgm:spPr/>
    </dgm:pt>
    <dgm:pt modelId="{637E0FBA-61FC-4625-A2BF-833402854974}" type="pres">
      <dgm:prSet presAssocID="{047E45EA-A481-48CA-9398-D3850A754476}" presName="Name17" presStyleLbl="parChTrans1D3" presStyleIdx="1" presStyleCnt="2"/>
      <dgm:spPr/>
    </dgm:pt>
    <dgm:pt modelId="{FF4D202C-5F26-48E1-863C-98B7C4170889}" type="pres">
      <dgm:prSet presAssocID="{517D23CB-3C0E-4179-AAFB-77559EB6410A}" presName="hierRoot3" presStyleCnt="0"/>
      <dgm:spPr/>
    </dgm:pt>
    <dgm:pt modelId="{83FC97A5-BA9D-4922-BB0C-99B2B48697BC}" type="pres">
      <dgm:prSet presAssocID="{517D23CB-3C0E-4179-AAFB-77559EB6410A}" presName="composite3" presStyleCnt="0"/>
      <dgm:spPr/>
    </dgm:pt>
    <dgm:pt modelId="{130BF8F3-48D5-4D93-93B5-BEDFAE03DC81}" type="pres">
      <dgm:prSet presAssocID="{517D23CB-3C0E-4179-AAFB-77559EB6410A}" presName="background3" presStyleLbl="node3" presStyleIdx="1" presStyleCnt="2"/>
      <dgm:spPr/>
    </dgm:pt>
    <dgm:pt modelId="{5A6640D5-F8ED-411C-A3B3-6052153DF645}" type="pres">
      <dgm:prSet presAssocID="{517D23CB-3C0E-4179-AAFB-77559EB6410A}" presName="text3" presStyleLbl="fgAcc3" presStyleIdx="1" presStyleCnt="2">
        <dgm:presLayoutVars>
          <dgm:chPref val="3"/>
        </dgm:presLayoutVars>
      </dgm:prSet>
      <dgm:spPr/>
    </dgm:pt>
    <dgm:pt modelId="{DE1E075E-C60D-49C5-9C21-875020952D22}" type="pres">
      <dgm:prSet presAssocID="{517D23CB-3C0E-4179-AAFB-77559EB6410A}" presName="hierChild4" presStyleCnt="0"/>
      <dgm:spPr/>
    </dgm:pt>
    <dgm:pt modelId="{DC308617-A78F-4016-B722-878CD3ACAB4D}" type="pres">
      <dgm:prSet presAssocID="{3D7FB7B3-0B12-434A-A32F-4BB1E80F2FA1}" presName="Name10" presStyleLbl="parChTrans1D2" presStyleIdx="1" presStyleCnt="2"/>
      <dgm:spPr/>
    </dgm:pt>
    <dgm:pt modelId="{026CFBA6-80A3-42A6-94E3-0D3ED493B129}" type="pres">
      <dgm:prSet presAssocID="{B2FD909F-593D-4A01-9141-40C9B2CFD01A}" presName="hierRoot2" presStyleCnt="0"/>
      <dgm:spPr/>
    </dgm:pt>
    <dgm:pt modelId="{12C8B74C-8630-4AD3-A155-A8E88965D8C0}" type="pres">
      <dgm:prSet presAssocID="{B2FD909F-593D-4A01-9141-40C9B2CFD01A}" presName="composite2" presStyleCnt="0"/>
      <dgm:spPr/>
    </dgm:pt>
    <dgm:pt modelId="{43A0A0D1-A7EE-4AED-91D1-57ACDCB97127}" type="pres">
      <dgm:prSet presAssocID="{B2FD909F-593D-4A01-9141-40C9B2CFD01A}" presName="background2" presStyleLbl="node2" presStyleIdx="1" presStyleCnt="2"/>
      <dgm:spPr/>
    </dgm:pt>
    <dgm:pt modelId="{831E54AC-5D22-4810-B57D-EAA73C440A33}" type="pres">
      <dgm:prSet presAssocID="{B2FD909F-593D-4A01-9141-40C9B2CFD01A}" presName="text2" presStyleLbl="fgAcc2" presStyleIdx="1" presStyleCnt="2">
        <dgm:presLayoutVars>
          <dgm:chPref val="3"/>
        </dgm:presLayoutVars>
      </dgm:prSet>
      <dgm:spPr/>
    </dgm:pt>
    <dgm:pt modelId="{24B836E2-573F-4B5D-B548-581E1AC62C32}" type="pres">
      <dgm:prSet presAssocID="{B2FD909F-593D-4A01-9141-40C9B2CFD01A}" presName="hierChild3" presStyleCnt="0"/>
      <dgm:spPr/>
    </dgm:pt>
  </dgm:ptLst>
  <dgm:cxnLst>
    <dgm:cxn modelId="{24D49305-CA07-42A5-9B6E-815250EABEDF}" type="presOf" srcId="{3D7FB7B3-0B12-434A-A32F-4BB1E80F2FA1}" destId="{DC308617-A78F-4016-B722-878CD3ACAB4D}" srcOrd="0" destOrd="0" presId="urn:microsoft.com/office/officeart/2005/8/layout/hierarchy1"/>
    <dgm:cxn modelId="{51651031-0FEE-4ABF-BDDE-E0EF45469EBF}" type="presOf" srcId="{047E45EA-A481-48CA-9398-D3850A754476}" destId="{637E0FBA-61FC-4625-A2BF-833402854974}" srcOrd="0" destOrd="0" presId="urn:microsoft.com/office/officeart/2005/8/layout/hierarchy1"/>
    <dgm:cxn modelId="{F9210A49-F8ED-455F-B8A8-BA8615B1C5D0}" type="presOf" srcId="{54C5A914-D6C4-4F11-8139-E0A0B1F0EE83}" destId="{88E24810-B8CD-45BC-9CEB-CF916B854D1A}" srcOrd="0" destOrd="0" presId="urn:microsoft.com/office/officeart/2005/8/layout/hierarchy1"/>
    <dgm:cxn modelId="{E4B7794A-A82F-4CB6-A944-24A9578DCE8A}" type="presOf" srcId="{1CB16C29-523C-4952-BF87-93A26E4A09D0}" destId="{92306847-AD7C-488B-AC09-C064EABA3BDA}" srcOrd="0" destOrd="0" presId="urn:microsoft.com/office/officeart/2005/8/layout/hierarchy1"/>
    <dgm:cxn modelId="{AEB7B471-F280-4CFB-9D29-ED0CD39975CD}" type="presOf" srcId="{A482D509-BBC1-4E45-880D-5C327A53EF47}" destId="{43419B76-536C-4C9F-AB7B-BF24BB1FC2DC}" srcOrd="0" destOrd="0" presId="urn:microsoft.com/office/officeart/2005/8/layout/hierarchy1"/>
    <dgm:cxn modelId="{F6DED286-1C58-4758-B55A-84C0AAB2A442}" type="presOf" srcId="{5CAFE969-4B69-4854-A4ED-AAB966E26738}" destId="{8D00D302-0858-4E1B-9D03-474BA13FCCAF}" srcOrd="0" destOrd="0" presId="urn:microsoft.com/office/officeart/2005/8/layout/hierarchy1"/>
    <dgm:cxn modelId="{0920D98A-2993-497B-9A5C-1C7AC20326EF}" srcId="{1FC7A100-F0C2-460D-8E16-4C68EA74296B}" destId="{517D23CB-3C0E-4179-AAFB-77559EB6410A}" srcOrd="1" destOrd="0" parTransId="{047E45EA-A481-48CA-9398-D3850A754476}" sibTransId="{03C7ED6A-1D70-4B1C-93EF-91E0C9CA3EC3}"/>
    <dgm:cxn modelId="{5BE6609D-5522-40BB-AA30-1AB110B3AC17}" type="presOf" srcId="{517D23CB-3C0E-4179-AAFB-77559EB6410A}" destId="{5A6640D5-F8ED-411C-A3B3-6052153DF645}" srcOrd="0" destOrd="0" presId="urn:microsoft.com/office/officeart/2005/8/layout/hierarchy1"/>
    <dgm:cxn modelId="{00A1B9A1-5688-445F-8A7A-CE2F0C40AB4F}" srcId="{A482D509-BBC1-4E45-880D-5C327A53EF47}" destId="{B2FD909F-593D-4A01-9141-40C9B2CFD01A}" srcOrd="1" destOrd="0" parTransId="{3D7FB7B3-0B12-434A-A32F-4BB1E80F2FA1}" sibTransId="{B32C37D9-8C4F-4020-AE17-5D394DF285F7}"/>
    <dgm:cxn modelId="{2910CBAC-CE91-4D87-A503-1898F4EFB98E}" type="presOf" srcId="{8F777F68-C628-437D-AC7B-D30F30611F9D}" destId="{61DD295F-B29D-4918-894B-897E6DF89A14}" srcOrd="0" destOrd="0" presId="urn:microsoft.com/office/officeart/2005/8/layout/hierarchy1"/>
    <dgm:cxn modelId="{0B2487B0-B705-44DA-85F0-D9DDA6037F06}" srcId="{1FC7A100-F0C2-460D-8E16-4C68EA74296B}" destId="{54C5A914-D6C4-4F11-8139-E0A0B1F0EE83}" srcOrd="0" destOrd="0" parTransId="{1CB16C29-523C-4952-BF87-93A26E4A09D0}" sibTransId="{31EF1669-6D3F-47AD-9655-944CB766790C}"/>
    <dgm:cxn modelId="{D4DF50B4-5D9E-45A2-A952-4272C0D5EBC6}" type="presOf" srcId="{B2FD909F-593D-4A01-9141-40C9B2CFD01A}" destId="{831E54AC-5D22-4810-B57D-EAA73C440A33}" srcOrd="0" destOrd="0" presId="urn:microsoft.com/office/officeart/2005/8/layout/hierarchy1"/>
    <dgm:cxn modelId="{AE465DE4-4DC7-4B78-BDC9-D4C67A8E4C17}" srcId="{8F777F68-C628-437D-AC7B-D30F30611F9D}" destId="{A482D509-BBC1-4E45-880D-5C327A53EF47}" srcOrd="0" destOrd="0" parTransId="{2EB5C5B1-FCC0-4BA5-A270-E6593F309E24}" sibTransId="{D97059A1-9872-4ECF-B66F-973AA14C7448}"/>
    <dgm:cxn modelId="{12D955E9-2BE5-4985-AC47-7C3660C2E78E}" srcId="{A482D509-BBC1-4E45-880D-5C327A53EF47}" destId="{1FC7A100-F0C2-460D-8E16-4C68EA74296B}" srcOrd="0" destOrd="0" parTransId="{5CAFE969-4B69-4854-A4ED-AAB966E26738}" sibTransId="{5FD88FB4-A869-445C-B61A-6CADB0DE5CAA}"/>
    <dgm:cxn modelId="{2A376EF0-8B68-4ACB-914A-40740E02610C}" type="presOf" srcId="{1FC7A100-F0C2-460D-8E16-4C68EA74296B}" destId="{780085CC-2EE7-4349-9008-C964218C1FFB}" srcOrd="0" destOrd="0" presId="urn:microsoft.com/office/officeart/2005/8/layout/hierarchy1"/>
    <dgm:cxn modelId="{DEDEC6A8-5719-40FB-BA9E-F564D6219AAA}" type="presParOf" srcId="{61DD295F-B29D-4918-894B-897E6DF89A14}" destId="{6CA12557-3AFA-4160-A3D9-5283FA595C62}" srcOrd="0" destOrd="0" presId="urn:microsoft.com/office/officeart/2005/8/layout/hierarchy1"/>
    <dgm:cxn modelId="{0C3862FF-1FB9-4743-A6B9-574BAFF83C63}" type="presParOf" srcId="{6CA12557-3AFA-4160-A3D9-5283FA595C62}" destId="{9C733B5F-9AE8-46A2-9F25-D099CB460735}" srcOrd="0" destOrd="0" presId="urn:microsoft.com/office/officeart/2005/8/layout/hierarchy1"/>
    <dgm:cxn modelId="{85C3B99F-880F-4298-8D5E-2EFBC14CA7E8}" type="presParOf" srcId="{9C733B5F-9AE8-46A2-9F25-D099CB460735}" destId="{50C066D1-4444-4EE8-B8A2-627AB7E560AF}" srcOrd="0" destOrd="0" presId="urn:microsoft.com/office/officeart/2005/8/layout/hierarchy1"/>
    <dgm:cxn modelId="{598E0679-481D-4D3A-8105-08351F24802D}" type="presParOf" srcId="{9C733B5F-9AE8-46A2-9F25-D099CB460735}" destId="{43419B76-536C-4C9F-AB7B-BF24BB1FC2DC}" srcOrd="1" destOrd="0" presId="urn:microsoft.com/office/officeart/2005/8/layout/hierarchy1"/>
    <dgm:cxn modelId="{2CBBBF60-D06E-4403-9FB4-214575B052E1}" type="presParOf" srcId="{6CA12557-3AFA-4160-A3D9-5283FA595C62}" destId="{8FFD7E90-25EE-4C8D-A47B-FD9EFEAD52D3}" srcOrd="1" destOrd="0" presId="urn:microsoft.com/office/officeart/2005/8/layout/hierarchy1"/>
    <dgm:cxn modelId="{11B9C298-CCE3-493B-9362-5FC40F37B2B5}" type="presParOf" srcId="{8FFD7E90-25EE-4C8D-A47B-FD9EFEAD52D3}" destId="{8D00D302-0858-4E1B-9D03-474BA13FCCAF}" srcOrd="0" destOrd="0" presId="urn:microsoft.com/office/officeart/2005/8/layout/hierarchy1"/>
    <dgm:cxn modelId="{1386A967-0A9F-4A1B-802B-03137B07C809}" type="presParOf" srcId="{8FFD7E90-25EE-4C8D-A47B-FD9EFEAD52D3}" destId="{8EEBE716-28AA-4A97-BAA5-586327C75AA1}" srcOrd="1" destOrd="0" presId="urn:microsoft.com/office/officeart/2005/8/layout/hierarchy1"/>
    <dgm:cxn modelId="{DDE606D5-3CFE-451A-A833-2EAE5A5257FA}" type="presParOf" srcId="{8EEBE716-28AA-4A97-BAA5-586327C75AA1}" destId="{63344AE3-E404-42A0-81C7-87ABA0DC90ED}" srcOrd="0" destOrd="0" presId="urn:microsoft.com/office/officeart/2005/8/layout/hierarchy1"/>
    <dgm:cxn modelId="{5D18C908-EA41-42E0-AEB9-C7F976117FC4}" type="presParOf" srcId="{63344AE3-E404-42A0-81C7-87ABA0DC90ED}" destId="{C50FCC9B-C33D-4988-96E6-35FBB9B675EE}" srcOrd="0" destOrd="0" presId="urn:microsoft.com/office/officeart/2005/8/layout/hierarchy1"/>
    <dgm:cxn modelId="{4C6A75B7-F878-4129-8828-C232EE7594FF}" type="presParOf" srcId="{63344AE3-E404-42A0-81C7-87ABA0DC90ED}" destId="{780085CC-2EE7-4349-9008-C964218C1FFB}" srcOrd="1" destOrd="0" presId="urn:microsoft.com/office/officeart/2005/8/layout/hierarchy1"/>
    <dgm:cxn modelId="{F31AAD2B-600C-4D4E-AFA0-B08784253AE8}" type="presParOf" srcId="{8EEBE716-28AA-4A97-BAA5-586327C75AA1}" destId="{B25A6936-8377-4F56-A9CE-879FD466FA91}" srcOrd="1" destOrd="0" presId="urn:microsoft.com/office/officeart/2005/8/layout/hierarchy1"/>
    <dgm:cxn modelId="{4F63DDA8-1CB7-421D-971C-5D65E289A816}" type="presParOf" srcId="{B25A6936-8377-4F56-A9CE-879FD466FA91}" destId="{92306847-AD7C-488B-AC09-C064EABA3BDA}" srcOrd="0" destOrd="0" presId="urn:microsoft.com/office/officeart/2005/8/layout/hierarchy1"/>
    <dgm:cxn modelId="{627EFFAF-0844-4CAC-BF8B-55E148DDD843}" type="presParOf" srcId="{B25A6936-8377-4F56-A9CE-879FD466FA91}" destId="{4815E145-C3A3-4206-8C50-3E4DBAB63858}" srcOrd="1" destOrd="0" presId="urn:microsoft.com/office/officeart/2005/8/layout/hierarchy1"/>
    <dgm:cxn modelId="{1DF90053-DDEF-42C0-831B-47B761049E2C}" type="presParOf" srcId="{4815E145-C3A3-4206-8C50-3E4DBAB63858}" destId="{0CC62238-20F2-4327-9D47-CA2D99A80D02}" srcOrd="0" destOrd="0" presId="urn:microsoft.com/office/officeart/2005/8/layout/hierarchy1"/>
    <dgm:cxn modelId="{517BF128-4DE7-4890-8838-927C1C23186F}" type="presParOf" srcId="{0CC62238-20F2-4327-9D47-CA2D99A80D02}" destId="{7B590B1F-E540-494B-BC26-20E82D523B18}" srcOrd="0" destOrd="0" presId="urn:microsoft.com/office/officeart/2005/8/layout/hierarchy1"/>
    <dgm:cxn modelId="{EDAFE71E-ABAF-4C44-A30F-07F8022831E7}" type="presParOf" srcId="{0CC62238-20F2-4327-9D47-CA2D99A80D02}" destId="{88E24810-B8CD-45BC-9CEB-CF916B854D1A}" srcOrd="1" destOrd="0" presId="urn:microsoft.com/office/officeart/2005/8/layout/hierarchy1"/>
    <dgm:cxn modelId="{C5FCBB06-47F3-4339-B831-B67C4CC1756B}" type="presParOf" srcId="{4815E145-C3A3-4206-8C50-3E4DBAB63858}" destId="{2764F478-9D5D-489E-94F4-67990A01212C}" srcOrd="1" destOrd="0" presId="urn:microsoft.com/office/officeart/2005/8/layout/hierarchy1"/>
    <dgm:cxn modelId="{C79AEE7F-FCB9-460B-81F4-CB268DE64A0A}" type="presParOf" srcId="{B25A6936-8377-4F56-A9CE-879FD466FA91}" destId="{637E0FBA-61FC-4625-A2BF-833402854974}" srcOrd="2" destOrd="0" presId="urn:microsoft.com/office/officeart/2005/8/layout/hierarchy1"/>
    <dgm:cxn modelId="{9C4156A2-CF94-4A80-A1E2-EE94E43B25C1}" type="presParOf" srcId="{B25A6936-8377-4F56-A9CE-879FD466FA91}" destId="{FF4D202C-5F26-48E1-863C-98B7C4170889}" srcOrd="3" destOrd="0" presId="urn:microsoft.com/office/officeart/2005/8/layout/hierarchy1"/>
    <dgm:cxn modelId="{4897D39D-4EA0-41BE-BBAC-8B79DCFB91DA}" type="presParOf" srcId="{FF4D202C-5F26-48E1-863C-98B7C4170889}" destId="{83FC97A5-BA9D-4922-BB0C-99B2B48697BC}" srcOrd="0" destOrd="0" presId="urn:microsoft.com/office/officeart/2005/8/layout/hierarchy1"/>
    <dgm:cxn modelId="{C23CB8F7-7809-4CC3-90F0-204749A0C801}" type="presParOf" srcId="{83FC97A5-BA9D-4922-BB0C-99B2B48697BC}" destId="{130BF8F3-48D5-4D93-93B5-BEDFAE03DC81}" srcOrd="0" destOrd="0" presId="urn:microsoft.com/office/officeart/2005/8/layout/hierarchy1"/>
    <dgm:cxn modelId="{2D491A2A-0690-454A-A6B7-BC09746D7061}" type="presParOf" srcId="{83FC97A5-BA9D-4922-BB0C-99B2B48697BC}" destId="{5A6640D5-F8ED-411C-A3B3-6052153DF645}" srcOrd="1" destOrd="0" presId="urn:microsoft.com/office/officeart/2005/8/layout/hierarchy1"/>
    <dgm:cxn modelId="{0321F66F-0DA5-4B27-9C7F-F3BC9BF3D0C0}" type="presParOf" srcId="{FF4D202C-5F26-48E1-863C-98B7C4170889}" destId="{DE1E075E-C60D-49C5-9C21-875020952D22}" srcOrd="1" destOrd="0" presId="urn:microsoft.com/office/officeart/2005/8/layout/hierarchy1"/>
    <dgm:cxn modelId="{1030A21B-FA4A-4F27-8BA5-D00DE4997AAD}" type="presParOf" srcId="{8FFD7E90-25EE-4C8D-A47B-FD9EFEAD52D3}" destId="{DC308617-A78F-4016-B722-878CD3ACAB4D}" srcOrd="2" destOrd="0" presId="urn:microsoft.com/office/officeart/2005/8/layout/hierarchy1"/>
    <dgm:cxn modelId="{7CD288F7-44D8-4851-8EB2-ED1CFA99FBEB}" type="presParOf" srcId="{8FFD7E90-25EE-4C8D-A47B-FD9EFEAD52D3}" destId="{026CFBA6-80A3-42A6-94E3-0D3ED493B129}" srcOrd="3" destOrd="0" presId="urn:microsoft.com/office/officeart/2005/8/layout/hierarchy1"/>
    <dgm:cxn modelId="{A34306C0-0553-41FD-AC1C-E0CA96585078}" type="presParOf" srcId="{026CFBA6-80A3-42A6-94E3-0D3ED493B129}" destId="{12C8B74C-8630-4AD3-A155-A8E88965D8C0}" srcOrd="0" destOrd="0" presId="urn:microsoft.com/office/officeart/2005/8/layout/hierarchy1"/>
    <dgm:cxn modelId="{677D9772-580B-45D8-9663-A09C7C846153}" type="presParOf" srcId="{12C8B74C-8630-4AD3-A155-A8E88965D8C0}" destId="{43A0A0D1-A7EE-4AED-91D1-57ACDCB97127}" srcOrd="0" destOrd="0" presId="urn:microsoft.com/office/officeart/2005/8/layout/hierarchy1"/>
    <dgm:cxn modelId="{38FE59DA-454F-43A9-8290-09885A8901BD}" type="presParOf" srcId="{12C8B74C-8630-4AD3-A155-A8E88965D8C0}" destId="{831E54AC-5D22-4810-B57D-EAA73C440A33}" srcOrd="1" destOrd="0" presId="urn:microsoft.com/office/officeart/2005/8/layout/hierarchy1"/>
    <dgm:cxn modelId="{2CAE5D61-55B2-4974-BA82-132C48C1EDB4}" type="presParOf" srcId="{026CFBA6-80A3-42A6-94E3-0D3ED493B129}" destId="{24B836E2-573F-4B5D-B548-581E1AC62C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777F68-C628-437D-AC7B-D30F30611F9D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A482D509-BBC1-4E45-880D-5C327A53EF47}">
      <dgm:prSet phldrT="[텍스트]"/>
      <dgm:spPr/>
      <dgm:t>
        <a:bodyPr/>
        <a:lstStyle/>
        <a:p>
          <a:pPr latinLnBrk="1"/>
          <a:r>
            <a:rPr lang="en-US" altLang="ko-KR" dirty="0"/>
            <a:t>n= 309</a:t>
          </a:r>
          <a:endParaRPr lang="ko-KR" altLang="en-US" dirty="0"/>
        </a:p>
      </dgm:t>
    </dgm:pt>
    <dgm:pt modelId="{2EB5C5B1-FCC0-4BA5-A270-E6593F309E24}" type="parTrans" cxnId="{AE465DE4-4DC7-4B78-BDC9-D4C67A8E4C17}">
      <dgm:prSet/>
      <dgm:spPr/>
      <dgm:t>
        <a:bodyPr/>
        <a:lstStyle/>
        <a:p>
          <a:pPr latinLnBrk="1"/>
          <a:endParaRPr lang="ko-KR" altLang="en-US"/>
        </a:p>
      </dgm:t>
    </dgm:pt>
    <dgm:pt modelId="{D97059A1-9872-4ECF-B66F-973AA14C7448}" type="sibTrans" cxnId="{AE465DE4-4DC7-4B78-BDC9-D4C67A8E4C17}">
      <dgm:prSet/>
      <dgm:spPr/>
      <dgm:t>
        <a:bodyPr/>
        <a:lstStyle/>
        <a:p>
          <a:pPr latinLnBrk="1"/>
          <a:endParaRPr lang="ko-KR" altLang="en-US"/>
        </a:p>
      </dgm:t>
    </dgm:pt>
    <dgm:pt modelId="{1FC7A100-F0C2-460D-8E16-4C68EA74296B}">
      <dgm:prSet phldrT="[텍스트]"/>
      <dgm:spPr/>
      <dgm:t>
        <a:bodyPr/>
        <a:lstStyle/>
        <a:p>
          <a:pPr latinLnBrk="1"/>
          <a:r>
            <a:rPr lang="en-US" altLang="ko-KR" dirty="0"/>
            <a:t>No </a:t>
          </a:r>
          <a:r>
            <a:rPr lang="en-US" altLang="ko-KR" dirty="0" err="1"/>
            <a:t>Precedex</a:t>
          </a:r>
          <a:r>
            <a:rPr lang="en-US" altLang="ko-KR" dirty="0"/>
            <a:t> = 218</a:t>
          </a:r>
          <a:endParaRPr lang="ko-KR" altLang="en-US" dirty="0"/>
        </a:p>
      </dgm:t>
    </dgm:pt>
    <dgm:pt modelId="{5CAFE969-4B69-4854-A4ED-AAB966E26738}" type="parTrans" cxnId="{12D955E9-2BE5-4985-AC47-7C3660C2E78E}">
      <dgm:prSet/>
      <dgm:spPr/>
      <dgm:t>
        <a:bodyPr/>
        <a:lstStyle/>
        <a:p>
          <a:pPr latinLnBrk="1"/>
          <a:endParaRPr lang="ko-KR" altLang="en-US"/>
        </a:p>
      </dgm:t>
    </dgm:pt>
    <dgm:pt modelId="{5FD88FB4-A869-445C-B61A-6CADB0DE5CAA}" type="sibTrans" cxnId="{12D955E9-2BE5-4985-AC47-7C3660C2E78E}">
      <dgm:prSet/>
      <dgm:spPr/>
      <dgm:t>
        <a:bodyPr/>
        <a:lstStyle/>
        <a:p>
          <a:pPr latinLnBrk="1"/>
          <a:endParaRPr lang="ko-KR" altLang="en-US"/>
        </a:p>
      </dgm:t>
    </dgm:pt>
    <dgm:pt modelId="{B2FD909F-593D-4A01-9141-40C9B2CFD01A}">
      <dgm:prSet phldrT="[텍스트]"/>
      <dgm:spPr/>
      <dgm:t>
        <a:bodyPr/>
        <a:lstStyle/>
        <a:p>
          <a:pPr latinLnBrk="1"/>
          <a:r>
            <a:rPr lang="en-US" altLang="ko-KR" dirty="0" err="1"/>
            <a:t>Precedex</a:t>
          </a:r>
          <a:r>
            <a:rPr lang="en-US" altLang="ko-KR" dirty="0"/>
            <a:t> = 91</a:t>
          </a:r>
          <a:endParaRPr lang="ko-KR" altLang="en-US" dirty="0"/>
        </a:p>
      </dgm:t>
    </dgm:pt>
    <dgm:pt modelId="{3D7FB7B3-0B12-434A-A32F-4BB1E80F2FA1}" type="parTrans" cxnId="{00A1B9A1-5688-445F-8A7A-CE2F0C40AB4F}">
      <dgm:prSet/>
      <dgm:spPr/>
      <dgm:t>
        <a:bodyPr/>
        <a:lstStyle/>
        <a:p>
          <a:pPr latinLnBrk="1"/>
          <a:endParaRPr lang="ko-KR" altLang="en-US"/>
        </a:p>
      </dgm:t>
    </dgm:pt>
    <dgm:pt modelId="{B32C37D9-8C4F-4020-AE17-5D394DF285F7}" type="sibTrans" cxnId="{00A1B9A1-5688-445F-8A7A-CE2F0C40AB4F}">
      <dgm:prSet/>
      <dgm:spPr/>
      <dgm:t>
        <a:bodyPr/>
        <a:lstStyle/>
        <a:p>
          <a:pPr latinLnBrk="1"/>
          <a:endParaRPr lang="ko-KR" altLang="en-US"/>
        </a:p>
      </dgm:t>
    </dgm:pt>
    <dgm:pt modelId="{54C5A914-D6C4-4F11-8139-E0A0B1F0EE83}">
      <dgm:prSet phldrT="[텍스트]"/>
      <dgm:spPr/>
      <dgm:t>
        <a:bodyPr/>
        <a:lstStyle/>
        <a:p>
          <a:pPr latinLnBrk="1"/>
          <a:r>
            <a:rPr lang="en-US" altLang="ko-KR" dirty="0"/>
            <a:t>PS matching n= 91</a:t>
          </a:r>
          <a:endParaRPr lang="ko-KR" altLang="en-US" dirty="0"/>
        </a:p>
      </dgm:t>
    </dgm:pt>
    <dgm:pt modelId="{31EF1669-6D3F-47AD-9655-944CB766790C}" type="sibTrans" cxnId="{0B2487B0-B705-44DA-85F0-D9DDA6037F06}">
      <dgm:prSet/>
      <dgm:spPr/>
      <dgm:t>
        <a:bodyPr/>
        <a:lstStyle/>
        <a:p>
          <a:pPr latinLnBrk="1"/>
          <a:endParaRPr lang="ko-KR" altLang="en-US"/>
        </a:p>
      </dgm:t>
    </dgm:pt>
    <dgm:pt modelId="{1CB16C29-523C-4952-BF87-93A26E4A09D0}" type="parTrans" cxnId="{0B2487B0-B705-44DA-85F0-D9DDA6037F06}">
      <dgm:prSet/>
      <dgm:spPr/>
      <dgm:t>
        <a:bodyPr/>
        <a:lstStyle/>
        <a:p>
          <a:pPr latinLnBrk="1"/>
          <a:endParaRPr lang="ko-KR" altLang="en-US"/>
        </a:p>
      </dgm:t>
    </dgm:pt>
    <dgm:pt modelId="{FE35A18B-46AF-4436-BE69-5C5632E1C22A}">
      <dgm:prSet phldrT="[텍스트]"/>
      <dgm:spPr/>
      <dgm:t>
        <a:bodyPr/>
        <a:lstStyle/>
        <a:p>
          <a:pPr latinLnBrk="1"/>
          <a:r>
            <a:rPr lang="en-US" altLang="ko-KR" dirty="0"/>
            <a:t>PS matching n= 91</a:t>
          </a:r>
          <a:endParaRPr lang="ko-KR" altLang="en-US" dirty="0"/>
        </a:p>
      </dgm:t>
    </dgm:pt>
    <dgm:pt modelId="{96A84D84-BD88-4A41-8DBB-569DE7AA1192}" type="parTrans" cxnId="{7C38E423-2F6C-4FBF-B007-B24F74A33513}">
      <dgm:prSet/>
      <dgm:spPr/>
      <dgm:t>
        <a:bodyPr/>
        <a:lstStyle/>
        <a:p>
          <a:pPr latinLnBrk="1"/>
          <a:endParaRPr lang="ko-KR" altLang="en-US"/>
        </a:p>
      </dgm:t>
    </dgm:pt>
    <dgm:pt modelId="{652D97A0-3BBD-4DC8-A2DC-40A6625AFBC0}" type="sibTrans" cxnId="{7C38E423-2F6C-4FBF-B007-B24F74A33513}">
      <dgm:prSet/>
      <dgm:spPr/>
      <dgm:t>
        <a:bodyPr/>
        <a:lstStyle/>
        <a:p>
          <a:pPr latinLnBrk="1"/>
          <a:endParaRPr lang="ko-KR" altLang="en-US"/>
        </a:p>
      </dgm:t>
    </dgm:pt>
    <dgm:pt modelId="{61DD295F-B29D-4918-894B-897E6DF89A14}" type="pres">
      <dgm:prSet presAssocID="{8F777F68-C628-437D-AC7B-D30F30611F9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A12557-3AFA-4160-A3D9-5283FA595C62}" type="pres">
      <dgm:prSet presAssocID="{A482D509-BBC1-4E45-880D-5C327A53EF47}" presName="hierRoot1" presStyleCnt="0"/>
      <dgm:spPr/>
    </dgm:pt>
    <dgm:pt modelId="{9C733B5F-9AE8-46A2-9F25-D099CB460735}" type="pres">
      <dgm:prSet presAssocID="{A482D509-BBC1-4E45-880D-5C327A53EF47}" presName="composite" presStyleCnt="0"/>
      <dgm:spPr/>
    </dgm:pt>
    <dgm:pt modelId="{50C066D1-4444-4EE8-B8A2-627AB7E560AF}" type="pres">
      <dgm:prSet presAssocID="{A482D509-BBC1-4E45-880D-5C327A53EF47}" presName="background" presStyleLbl="node0" presStyleIdx="0" presStyleCnt="1"/>
      <dgm:spPr/>
    </dgm:pt>
    <dgm:pt modelId="{43419B76-536C-4C9F-AB7B-BF24BB1FC2DC}" type="pres">
      <dgm:prSet presAssocID="{A482D509-BBC1-4E45-880D-5C327A53EF47}" presName="text" presStyleLbl="fgAcc0" presStyleIdx="0" presStyleCnt="1">
        <dgm:presLayoutVars>
          <dgm:chPref val="3"/>
        </dgm:presLayoutVars>
      </dgm:prSet>
      <dgm:spPr/>
    </dgm:pt>
    <dgm:pt modelId="{8FFD7E90-25EE-4C8D-A47B-FD9EFEAD52D3}" type="pres">
      <dgm:prSet presAssocID="{A482D509-BBC1-4E45-880D-5C327A53EF47}" presName="hierChild2" presStyleCnt="0"/>
      <dgm:spPr/>
    </dgm:pt>
    <dgm:pt modelId="{8D00D302-0858-4E1B-9D03-474BA13FCCAF}" type="pres">
      <dgm:prSet presAssocID="{5CAFE969-4B69-4854-A4ED-AAB966E26738}" presName="Name10" presStyleLbl="parChTrans1D2" presStyleIdx="0" presStyleCnt="2"/>
      <dgm:spPr/>
    </dgm:pt>
    <dgm:pt modelId="{8EEBE716-28AA-4A97-BAA5-586327C75AA1}" type="pres">
      <dgm:prSet presAssocID="{1FC7A100-F0C2-460D-8E16-4C68EA74296B}" presName="hierRoot2" presStyleCnt="0"/>
      <dgm:spPr/>
    </dgm:pt>
    <dgm:pt modelId="{63344AE3-E404-42A0-81C7-87ABA0DC90ED}" type="pres">
      <dgm:prSet presAssocID="{1FC7A100-F0C2-460D-8E16-4C68EA74296B}" presName="composite2" presStyleCnt="0"/>
      <dgm:spPr/>
    </dgm:pt>
    <dgm:pt modelId="{C50FCC9B-C33D-4988-96E6-35FBB9B675EE}" type="pres">
      <dgm:prSet presAssocID="{1FC7A100-F0C2-460D-8E16-4C68EA74296B}" presName="background2" presStyleLbl="node2" presStyleIdx="0" presStyleCnt="2"/>
      <dgm:spPr/>
    </dgm:pt>
    <dgm:pt modelId="{780085CC-2EE7-4349-9008-C964218C1FFB}" type="pres">
      <dgm:prSet presAssocID="{1FC7A100-F0C2-460D-8E16-4C68EA74296B}" presName="text2" presStyleLbl="fgAcc2" presStyleIdx="0" presStyleCnt="2" custLinFactNeighborX="-12019" custLinFactNeighborY="-1726">
        <dgm:presLayoutVars>
          <dgm:chPref val="3"/>
        </dgm:presLayoutVars>
      </dgm:prSet>
      <dgm:spPr/>
    </dgm:pt>
    <dgm:pt modelId="{B25A6936-8377-4F56-A9CE-879FD466FA91}" type="pres">
      <dgm:prSet presAssocID="{1FC7A100-F0C2-460D-8E16-4C68EA74296B}" presName="hierChild3" presStyleCnt="0"/>
      <dgm:spPr/>
    </dgm:pt>
    <dgm:pt modelId="{92306847-AD7C-488B-AC09-C064EABA3BDA}" type="pres">
      <dgm:prSet presAssocID="{1CB16C29-523C-4952-BF87-93A26E4A09D0}" presName="Name17" presStyleLbl="parChTrans1D3" presStyleIdx="0" presStyleCnt="2"/>
      <dgm:spPr/>
    </dgm:pt>
    <dgm:pt modelId="{4815E145-C3A3-4206-8C50-3E4DBAB63858}" type="pres">
      <dgm:prSet presAssocID="{54C5A914-D6C4-4F11-8139-E0A0B1F0EE83}" presName="hierRoot3" presStyleCnt="0"/>
      <dgm:spPr/>
    </dgm:pt>
    <dgm:pt modelId="{0CC62238-20F2-4327-9D47-CA2D99A80D02}" type="pres">
      <dgm:prSet presAssocID="{54C5A914-D6C4-4F11-8139-E0A0B1F0EE83}" presName="composite3" presStyleCnt="0"/>
      <dgm:spPr/>
    </dgm:pt>
    <dgm:pt modelId="{7B590B1F-E540-494B-BC26-20E82D523B18}" type="pres">
      <dgm:prSet presAssocID="{54C5A914-D6C4-4F11-8139-E0A0B1F0EE83}" presName="background3" presStyleLbl="node3" presStyleIdx="0" presStyleCnt="2"/>
      <dgm:spPr/>
    </dgm:pt>
    <dgm:pt modelId="{88E24810-B8CD-45BC-9CEB-CF916B854D1A}" type="pres">
      <dgm:prSet presAssocID="{54C5A914-D6C4-4F11-8139-E0A0B1F0EE83}" presName="text3" presStyleLbl="fgAcc3" presStyleIdx="0" presStyleCnt="2" custLinFactNeighborX="-12021" custLinFactNeighborY="-4073">
        <dgm:presLayoutVars>
          <dgm:chPref val="3"/>
        </dgm:presLayoutVars>
      </dgm:prSet>
      <dgm:spPr/>
    </dgm:pt>
    <dgm:pt modelId="{2764F478-9D5D-489E-94F4-67990A01212C}" type="pres">
      <dgm:prSet presAssocID="{54C5A914-D6C4-4F11-8139-E0A0B1F0EE83}" presName="hierChild4" presStyleCnt="0"/>
      <dgm:spPr/>
    </dgm:pt>
    <dgm:pt modelId="{DC308617-A78F-4016-B722-878CD3ACAB4D}" type="pres">
      <dgm:prSet presAssocID="{3D7FB7B3-0B12-434A-A32F-4BB1E80F2FA1}" presName="Name10" presStyleLbl="parChTrans1D2" presStyleIdx="1" presStyleCnt="2"/>
      <dgm:spPr/>
    </dgm:pt>
    <dgm:pt modelId="{026CFBA6-80A3-42A6-94E3-0D3ED493B129}" type="pres">
      <dgm:prSet presAssocID="{B2FD909F-593D-4A01-9141-40C9B2CFD01A}" presName="hierRoot2" presStyleCnt="0"/>
      <dgm:spPr/>
    </dgm:pt>
    <dgm:pt modelId="{12C8B74C-8630-4AD3-A155-A8E88965D8C0}" type="pres">
      <dgm:prSet presAssocID="{B2FD909F-593D-4A01-9141-40C9B2CFD01A}" presName="composite2" presStyleCnt="0"/>
      <dgm:spPr/>
    </dgm:pt>
    <dgm:pt modelId="{43A0A0D1-A7EE-4AED-91D1-57ACDCB97127}" type="pres">
      <dgm:prSet presAssocID="{B2FD909F-593D-4A01-9141-40C9B2CFD01A}" presName="background2" presStyleLbl="node2" presStyleIdx="1" presStyleCnt="2"/>
      <dgm:spPr/>
    </dgm:pt>
    <dgm:pt modelId="{831E54AC-5D22-4810-B57D-EAA73C440A33}" type="pres">
      <dgm:prSet presAssocID="{B2FD909F-593D-4A01-9141-40C9B2CFD01A}" presName="text2" presStyleLbl="fgAcc2" presStyleIdx="1" presStyleCnt="2" custLinFactNeighborX="17494" custLinFactNeighborY="-2091">
        <dgm:presLayoutVars>
          <dgm:chPref val="3"/>
        </dgm:presLayoutVars>
      </dgm:prSet>
      <dgm:spPr/>
    </dgm:pt>
    <dgm:pt modelId="{24B836E2-573F-4B5D-B548-581E1AC62C32}" type="pres">
      <dgm:prSet presAssocID="{B2FD909F-593D-4A01-9141-40C9B2CFD01A}" presName="hierChild3" presStyleCnt="0"/>
      <dgm:spPr/>
    </dgm:pt>
    <dgm:pt modelId="{0CEBF125-4034-4314-A310-D99AF11306C0}" type="pres">
      <dgm:prSet presAssocID="{96A84D84-BD88-4A41-8DBB-569DE7AA1192}" presName="Name17" presStyleLbl="parChTrans1D3" presStyleIdx="1" presStyleCnt="2"/>
      <dgm:spPr/>
    </dgm:pt>
    <dgm:pt modelId="{7FF3DBF7-8759-4802-89A8-1C543D62D0CE}" type="pres">
      <dgm:prSet presAssocID="{FE35A18B-46AF-4436-BE69-5C5632E1C22A}" presName="hierRoot3" presStyleCnt="0"/>
      <dgm:spPr/>
    </dgm:pt>
    <dgm:pt modelId="{9D17D552-58DD-4E5B-8513-7BA69D302685}" type="pres">
      <dgm:prSet presAssocID="{FE35A18B-46AF-4436-BE69-5C5632E1C22A}" presName="composite3" presStyleCnt="0"/>
      <dgm:spPr/>
    </dgm:pt>
    <dgm:pt modelId="{8A1BD437-3249-452F-96B7-0C07A251F89C}" type="pres">
      <dgm:prSet presAssocID="{FE35A18B-46AF-4436-BE69-5C5632E1C22A}" presName="background3" presStyleLbl="node3" presStyleIdx="1" presStyleCnt="2"/>
      <dgm:spPr/>
    </dgm:pt>
    <dgm:pt modelId="{3FB7BEC7-BE49-4E68-A1EE-0C19FFC4CD85}" type="pres">
      <dgm:prSet presAssocID="{FE35A18B-46AF-4436-BE69-5C5632E1C22A}" presName="text3" presStyleLbl="fgAcc3" presStyleIdx="1" presStyleCnt="2" custLinFactNeighborX="18051">
        <dgm:presLayoutVars>
          <dgm:chPref val="3"/>
        </dgm:presLayoutVars>
      </dgm:prSet>
      <dgm:spPr/>
    </dgm:pt>
    <dgm:pt modelId="{4C14C5EF-8781-42F2-BF2F-F31DD4702B57}" type="pres">
      <dgm:prSet presAssocID="{FE35A18B-46AF-4436-BE69-5C5632E1C22A}" presName="hierChild4" presStyleCnt="0"/>
      <dgm:spPr/>
    </dgm:pt>
  </dgm:ptLst>
  <dgm:cxnLst>
    <dgm:cxn modelId="{24D49305-CA07-42A5-9B6E-815250EABEDF}" type="presOf" srcId="{3D7FB7B3-0B12-434A-A32F-4BB1E80F2FA1}" destId="{DC308617-A78F-4016-B722-878CD3ACAB4D}" srcOrd="0" destOrd="0" presId="urn:microsoft.com/office/officeart/2005/8/layout/hierarchy1"/>
    <dgm:cxn modelId="{7C38E423-2F6C-4FBF-B007-B24F74A33513}" srcId="{B2FD909F-593D-4A01-9141-40C9B2CFD01A}" destId="{FE35A18B-46AF-4436-BE69-5C5632E1C22A}" srcOrd="0" destOrd="0" parTransId="{96A84D84-BD88-4A41-8DBB-569DE7AA1192}" sibTransId="{652D97A0-3BBD-4DC8-A2DC-40A6625AFBC0}"/>
    <dgm:cxn modelId="{F9210A49-F8ED-455F-B8A8-BA8615B1C5D0}" type="presOf" srcId="{54C5A914-D6C4-4F11-8139-E0A0B1F0EE83}" destId="{88E24810-B8CD-45BC-9CEB-CF916B854D1A}" srcOrd="0" destOrd="0" presId="urn:microsoft.com/office/officeart/2005/8/layout/hierarchy1"/>
    <dgm:cxn modelId="{E4B7794A-A82F-4CB6-A944-24A9578DCE8A}" type="presOf" srcId="{1CB16C29-523C-4952-BF87-93A26E4A09D0}" destId="{92306847-AD7C-488B-AC09-C064EABA3BDA}" srcOrd="0" destOrd="0" presId="urn:microsoft.com/office/officeart/2005/8/layout/hierarchy1"/>
    <dgm:cxn modelId="{AEB7B471-F280-4CFB-9D29-ED0CD39975CD}" type="presOf" srcId="{A482D509-BBC1-4E45-880D-5C327A53EF47}" destId="{43419B76-536C-4C9F-AB7B-BF24BB1FC2DC}" srcOrd="0" destOrd="0" presId="urn:microsoft.com/office/officeart/2005/8/layout/hierarchy1"/>
    <dgm:cxn modelId="{9EFC2082-747F-4B26-A27E-0A5AB7304857}" type="presOf" srcId="{96A84D84-BD88-4A41-8DBB-569DE7AA1192}" destId="{0CEBF125-4034-4314-A310-D99AF11306C0}" srcOrd="0" destOrd="0" presId="urn:microsoft.com/office/officeart/2005/8/layout/hierarchy1"/>
    <dgm:cxn modelId="{F6DED286-1C58-4758-B55A-84C0AAB2A442}" type="presOf" srcId="{5CAFE969-4B69-4854-A4ED-AAB966E26738}" destId="{8D00D302-0858-4E1B-9D03-474BA13FCCAF}" srcOrd="0" destOrd="0" presId="urn:microsoft.com/office/officeart/2005/8/layout/hierarchy1"/>
    <dgm:cxn modelId="{00A1B9A1-5688-445F-8A7A-CE2F0C40AB4F}" srcId="{A482D509-BBC1-4E45-880D-5C327A53EF47}" destId="{B2FD909F-593D-4A01-9141-40C9B2CFD01A}" srcOrd="1" destOrd="0" parTransId="{3D7FB7B3-0B12-434A-A32F-4BB1E80F2FA1}" sibTransId="{B32C37D9-8C4F-4020-AE17-5D394DF285F7}"/>
    <dgm:cxn modelId="{2910CBAC-CE91-4D87-A503-1898F4EFB98E}" type="presOf" srcId="{8F777F68-C628-437D-AC7B-D30F30611F9D}" destId="{61DD295F-B29D-4918-894B-897E6DF89A14}" srcOrd="0" destOrd="0" presId="urn:microsoft.com/office/officeart/2005/8/layout/hierarchy1"/>
    <dgm:cxn modelId="{0B2487B0-B705-44DA-85F0-D9DDA6037F06}" srcId="{1FC7A100-F0C2-460D-8E16-4C68EA74296B}" destId="{54C5A914-D6C4-4F11-8139-E0A0B1F0EE83}" srcOrd="0" destOrd="0" parTransId="{1CB16C29-523C-4952-BF87-93A26E4A09D0}" sibTransId="{31EF1669-6D3F-47AD-9655-944CB766790C}"/>
    <dgm:cxn modelId="{D4DF50B4-5D9E-45A2-A952-4272C0D5EBC6}" type="presOf" srcId="{B2FD909F-593D-4A01-9141-40C9B2CFD01A}" destId="{831E54AC-5D22-4810-B57D-EAA73C440A33}" srcOrd="0" destOrd="0" presId="urn:microsoft.com/office/officeart/2005/8/layout/hierarchy1"/>
    <dgm:cxn modelId="{F01A2BE3-5CFB-45C7-B686-950F9118B544}" type="presOf" srcId="{FE35A18B-46AF-4436-BE69-5C5632E1C22A}" destId="{3FB7BEC7-BE49-4E68-A1EE-0C19FFC4CD85}" srcOrd="0" destOrd="0" presId="urn:microsoft.com/office/officeart/2005/8/layout/hierarchy1"/>
    <dgm:cxn modelId="{AE465DE4-4DC7-4B78-BDC9-D4C67A8E4C17}" srcId="{8F777F68-C628-437D-AC7B-D30F30611F9D}" destId="{A482D509-BBC1-4E45-880D-5C327A53EF47}" srcOrd="0" destOrd="0" parTransId="{2EB5C5B1-FCC0-4BA5-A270-E6593F309E24}" sibTransId="{D97059A1-9872-4ECF-B66F-973AA14C7448}"/>
    <dgm:cxn modelId="{12D955E9-2BE5-4985-AC47-7C3660C2E78E}" srcId="{A482D509-BBC1-4E45-880D-5C327A53EF47}" destId="{1FC7A100-F0C2-460D-8E16-4C68EA74296B}" srcOrd="0" destOrd="0" parTransId="{5CAFE969-4B69-4854-A4ED-AAB966E26738}" sibTransId="{5FD88FB4-A869-445C-B61A-6CADB0DE5CAA}"/>
    <dgm:cxn modelId="{2A376EF0-8B68-4ACB-914A-40740E02610C}" type="presOf" srcId="{1FC7A100-F0C2-460D-8E16-4C68EA74296B}" destId="{780085CC-2EE7-4349-9008-C964218C1FFB}" srcOrd="0" destOrd="0" presId="urn:microsoft.com/office/officeart/2005/8/layout/hierarchy1"/>
    <dgm:cxn modelId="{DEDEC6A8-5719-40FB-BA9E-F564D6219AAA}" type="presParOf" srcId="{61DD295F-B29D-4918-894B-897E6DF89A14}" destId="{6CA12557-3AFA-4160-A3D9-5283FA595C62}" srcOrd="0" destOrd="0" presId="urn:microsoft.com/office/officeart/2005/8/layout/hierarchy1"/>
    <dgm:cxn modelId="{0C3862FF-1FB9-4743-A6B9-574BAFF83C63}" type="presParOf" srcId="{6CA12557-3AFA-4160-A3D9-5283FA595C62}" destId="{9C733B5F-9AE8-46A2-9F25-D099CB460735}" srcOrd="0" destOrd="0" presId="urn:microsoft.com/office/officeart/2005/8/layout/hierarchy1"/>
    <dgm:cxn modelId="{85C3B99F-880F-4298-8D5E-2EFBC14CA7E8}" type="presParOf" srcId="{9C733B5F-9AE8-46A2-9F25-D099CB460735}" destId="{50C066D1-4444-4EE8-B8A2-627AB7E560AF}" srcOrd="0" destOrd="0" presId="urn:microsoft.com/office/officeart/2005/8/layout/hierarchy1"/>
    <dgm:cxn modelId="{598E0679-481D-4D3A-8105-08351F24802D}" type="presParOf" srcId="{9C733B5F-9AE8-46A2-9F25-D099CB460735}" destId="{43419B76-536C-4C9F-AB7B-BF24BB1FC2DC}" srcOrd="1" destOrd="0" presId="urn:microsoft.com/office/officeart/2005/8/layout/hierarchy1"/>
    <dgm:cxn modelId="{2CBBBF60-D06E-4403-9FB4-214575B052E1}" type="presParOf" srcId="{6CA12557-3AFA-4160-A3D9-5283FA595C62}" destId="{8FFD7E90-25EE-4C8D-A47B-FD9EFEAD52D3}" srcOrd="1" destOrd="0" presId="urn:microsoft.com/office/officeart/2005/8/layout/hierarchy1"/>
    <dgm:cxn modelId="{11B9C298-CCE3-493B-9362-5FC40F37B2B5}" type="presParOf" srcId="{8FFD7E90-25EE-4C8D-A47B-FD9EFEAD52D3}" destId="{8D00D302-0858-4E1B-9D03-474BA13FCCAF}" srcOrd="0" destOrd="0" presId="urn:microsoft.com/office/officeart/2005/8/layout/hierarchy1"/>
    <dgm:cxn modelId="{1386A967-0A9F-4A1B-802B-03137B07C809}" type="presParOf" srcId="{8FFD7E90-25EE-4C8D-A47B-FD9EFEAD52D3}" destId="{8EEBE716-28AA-4A97-BAA5-586327C75AA1}" srcOrd="1" destOrd="0" presId="urn:microsoft.com/office/officeart/2005/8/layout/hierarchy1"/>
    <dgm:cxn modelId="{DDE606D5-3CFE-451A-A833-2EAE5A5257FA}" type="presParOf" srcId="{8EEBE716-28AA-4A97-BAA5-586327C75AA1}" destId="{63344AE3-E404-42A0-81C7-87ABA0DC90ED}" srcOrd="0" destOrd="0" presId="urn:microsoft.com/office/officeart/2005/8/layout/hierarchy1"/>
    <dgm:cxn modelId="{5D18C908-EA41-42E0-AEB9-C7F976117FC4}" type="presParOf" srcId="{63344AE3-E404-42A0-81C7-87ABA0DC90ED}" destId="{C50FCC9B-C33D-4988-96E6-35FBB9B675EE}" srcOrd="0" destOrd="0" presId="urn:microsoft.com/office/officeart/2005/8/layout/hierarchy1"/>
    <dgm:cxn modelId="{4C6A75B7-F878-4129-8828-C232EE7594FF}" type="presParOf" srcId="{63344AE3-E404-42A0-81C7-87ABA0DC90ED}" destId="{780085CC-2EE7-4349-9008-C964218C1FFB}" srcOrd="1" destOrd="0" presId="urn:microsoft.com/office/officeart/2005/8/layout/hierarchy1"/>
    <dgm:cxn modelId="{F31AAD2B-600C-4D4E-AFA0-B08784253AE8}" type="presParOf" srcId="{8EEBE716-28AA-4A97-BAA5-586327C75AA1}" destId="{B25A6936-8377-4F56-A9CE-879FD466FA91}" srcOrd="1" destOrd="0" presId="urn:microsoft.com/office/officeart/2005/8/layout/hierarchy1"/>
    <dgm:cxn modelId="{4F63DDA8-1CB7-421D-971C-5D65E289A816}" type="presParOf" srcId="{B25A6936-8377-4F56-A9CE-879FD466FA91}" destId="{92306847-AD7C-488B-AC09-C064EABA3BDA}" srcOrd="0" destOrd="0" presId="urn:microsoft.com/office/officeart/2005/8/layout/hierarchy1"/>
    <dgm:cxn modelId="{627EFFAF-0844-4CAC-BF8B-55E148DDD843}" type="presParOf" srcId="{B25A6936-8377-4F56-A9CE-879FD466FA91}" destId="{4815E145-C3A3-4206-8C50-3E4DBAB63858}" srcOrd="1" destOrd="0" presId="urn:microsoft.com/office/officeart/2005/8/layout/hierarchy1"/>
    <dgm:cxn modelId="{1DF90053-DDEF-42C0-831B-47B761049E2C}" type="presParOf" srcId="{4815E145-C3A3-4206-8C50-3E4DBAB63858}" destId="{0CC62238-20F2-4327-9D47-CA2D99A80D02}" srcOrd="0" destOrd="0" presId="urn:microsoft.com/office/officeart/2005/8/layout/hierarchy1"/>
    <dgm:cxn modelId="{517BF128-4DE7-4890-8838-927C1C23186F}" type="presParOf" srcId="{0CC62238-20F2-4327-9D47-CA2D99A80D02}" destId="{7B590B1F-E540-494B-BC26-20E82D523B18}" srcOrd="0" destOrd="0" presId="urn:microsoft.com/office/officeart/2005/8/layout/hierarchy1"/>
    <dgm:cxn modelId="{EDAFE71E-ABAF-4C44-A30F-07F8022831E7}" type="presParOf" srcId="{0CC62238-20F2-4327-9D47-CA2D99A80D02}" destId="{88E24810-B8CD-45BC-9CEB-CF916B854D1A}" srcOrd="1" destOrd="0" presId="urn:microsoft.com/office/officeart/2005/8/layout/hierarchy1"/>
    <dgm:cxn modelId="{C5FCBB06-47F3-4339-B831-B67C4CC1756B}" type="presParOf" srcId="{4815E145-C3A3-4206-8C50-3E4DBAB63858}" destId="{2764F478-9D5D-489E-94F4-67990A01212C}" srcOrd="1" destOrd="0" presId="urn:microsoft.com/office/officeart/2005/8/layout/hierarchy1"/>
    <dgm:cxn modelId="{1030A21B-FA4A-4F27-8BA5-D00DE4997AAD}" type="presParOf" srcId="{8FFD7E90-25EE-4C8D-A47B-FD9EFEAD52D3}" destId="{DC308617-A78F-4016-B722-878CD3ACAB4D}" srcOrd="2" destOrd="0" presId="urn:microsoft.com/office/officeart/2005/8/layout/hierarchy1"/>
    <dgm:cxn modelId="{7CD288F7-44D8-4851-8EB2-ED1CFA99FBEB}" type="presParOf" srcId="{8FFD7E90-25EE-4C8D-A47B-FD9EFEAD52D3}" destId="{026CFBA6-80A3-42A6-94E3-0D3ED493B129}" srcOrd="3" destOrd="0" presId="urn:microsoft.com/office/officeart/2005/8/layout/hierarchy1"/>
    <dgm:cxn modelId="{A34306C0-0553-41FD-AC1C-E0CA96585078}" type="presParOf" srcId="{026CFBA6-80A3-42A6-94E3-0D3ED493B129}" destId="{12C8B74C-8630-4AD3-A155-A8E88965D8C0}" srcOrd="0" destOrd="0" presId="urn:microsoft.com/office/officeart/2005/8/layout/hierarchy1"/>
    <dgm:cxn modelId="{677D9772-580B-45D8-9663-A09C7C846153}" type="presParOf" srcId="{12C8B74C-8630-4AD3-A155-A8E88965D8C0}" destId="{43A0A0D1-A7EE-4AED-91D1-57ACDCB97127}" srcOrd="0" destOrd="0" presId="urn:microsoft.com/office/officeart/2005/8/layout/hierarchy1"/>
    <dgm:cxn modelId="{38FE59DA-454F-43A9-8290-09885A8901BD}" type="presParOf" srcId="{12C8B74C-8630-4AD3-A155-A8E88965D8C0}" destId="{831E54AC-5D22-4810-B57D-EAA73C440A33}" srcOrd="1" destOrd="0" presId="urn:microsoft.com/office/officeart/2005/8/layout/hierarchy1"/>
    <dgm:cxn modelId="{2CAE5D61-55B2-4974-BA82-132C48C1EDB4}" type="presParOf" srcId="{026CFBA6-80A3-42A6-94E3-0D3ED493B129}" destId="{24B836E2-573F-4B5D-B548-581E1AC62C32}" srcOrd="1" destOrd="0" presId="urn:microsoft.com/office/officeart/2005/8/layout/hierarchy1"/>
    <dgm:cxn modelId="{E7CC8EAB-D6FF-4350-9216-9355B27E0640}" type="presParOf" srcId="{24B836E2-573F-4B5D-B548-581E1AC62C32}" destId="{0CEBF125-4034-4314-A310-D99AF11306C0}" srcOrd="0" destOrd="0" presId="urn:microsoft.com/office/officeart/2005/8/layout/hierarchy1"/>
    <dgm:cxn modelId="{49D702E4-DD9E-47F8-AEBD-4A5D22E7566E}" type="presParOf" srcId="{24B836E2-573F-4B5D-B548-581E1AC62C32}" destId="{7FF3DBF7-8759-4802-89A8-1C543D62D0CE}" srcOrd="1" destOrd="0" presId="urn:microsoft.com/office/officeart/2005/8/layout/hierarchy1"/>
    <dgm:cxn modelId="{121B05B1-FF0C-4C8F-B487-E27A87EEBBCF}" type="presParOf" srcId="{7FF3DBF7-8759-4802-89A8-1C543D62D0CE}" destId="{9D17D552-58DD-4E5B-8513-7BA69D302685}" srcOrd="0" destOrd="0" presId="urn:microsoft.com/office/officeart/2005/8/layout/hierarchy1"/>
    <dgm:cxn modelId="{3F9F4687-32A3-4028-8558-7BFEDD2BE1AC}" type="presParOf" srcId="{9D17D552-58DD-4E5B-8513-7BA69D302685}" destId="{8A1BD437-3249-452F-96B7-0C07A251F89C}" srcOrd="0" destOrd="0" presId="urn:microsoft.com/office/officeart/2005/8/layout/hierarchy1"/>
    <dgm:cxn modelId="{34A33B35-F3C8-461D-907C-F151284E8B28}" type="presParOf" srcId="{9D17D552-58DD-4E5B-8513-7BA69D302685}" destId="{3FB7BEC7-BE49-4E68-A1EE-0C19FFC4CD85}" srcOrd="1" destOrd="0" presId="urn:microsoft.com/office/officeart/2005/8/layout/hierarchy1"/>
    <dgm:cxn modelId="{A0B36E61-2CBF-4563-9BD5-88904EA1E5BA}" type="presParOf" srcId="{7FF3DBF7-8759-4802-89A8-1C543D62D0CE}" destId="{4C14C5EF-8781-42F2-BF2F-F31DD4702B5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08617-A78F-4016-B722-878CD3ACAB4D}">
      <dsp:nvSpPr>
        <dsp:cNvPr id="0" name=""/>
        <dsp:cNvSpPr/>
      </dsp:nvSpPr>
      <dsp:spPr>
        <a:xfrm>
          <a:off x="3059079" y="738908"/>
          <a:ext cx="710062" cy="337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286"/>
              </a:lnTo>
              <a:lnTo>
                <a:pt x="710062" y="230286"/>
              </a:lnTo>
              <a:lnTo>
                <a:pt x="710062" y="33792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E0FBA-61FC-4625-A2BF-833402854974}">
      <dsp:nvSpPr>
        <dsp:cNvPr id="0" name=""/>
        <dsp:cNvSpPr/>
      </dsp:nvSpPr>
      <dsp:spPr>
        <a:xfrm>
          <a:off x="2349017" y="1814652"/>
          <a:ext cx="710062" cy="337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286"/>
              </a:lnTo>
              <a:lnTo>
                <a:pt x="710062" y="230286"/>
              </a:lnTo>
              <a:lnTo>
                <a:pt x="710062" y="337925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06847-AD7C-488B-AC09-C064EABA3BDA}">
      <dsp:nvSpPr>
        <dsp:cNvPr id="0" name=""/>
        <dsp:cNvSpPr/>
      </dsp:nvSpPr>
      <dsp:spPr>
        <a:xfrm>
          <a:off x="1638955" y="1814652"/>
          <a:ext cx="710062" cy="337925"/>
        </a:xfrm>
        <a:custGeom>
          <a:avLst/>
          <a:gdLst/>
          <a:ahLst/>
          <a:cxnLst/>
          <a:rect l="0" t="0" r="0" b="0"/>
          <a:pathLst>
            <a:path>
              <a:moveTo>
                <a:pt x="710062" y="0"/>
              </a:moveTo>
              <a:lnTo>
                <a:pt x="710062" y="230286"/>
              </a:lnTo>
              <a:lnTo>
                <a:pt x="0" y="230286"/>
              </a:lnTo>
              <a:lnTo>
                <a:pt x="0" y="337925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0D302-0858-4E1B-9D03-474BA13FCCAF}">
      <dsp:nvSpPr>
        <dsp:cNvPr id="0" name=""/>
        <dsp:cNvSpPr/>
      </dsp:nvSpPr>
      <dsp:spPr>
        <a:xfrm>
          <a:off x="2349017" y="738908"/>
          <a:ext cx="710062" cy="337925"/>
        </a:xfrm>
        <a:custGeom>
          <a:avLst/>
          <a:gdLst/>
          <a:ahLst/>
          <a:cxnLst/>
          <a:rect l="0" t="0" r="0" b="0"/>
          <a:pathLst>
            <a:path>
              <a:moveTo>
                <a:pt x="710062" y="0"/>
              </a:moveTo>
              <a:lnTo>
                <a:pt x="710062" y="230286"/>
              </a:lnTo>
              <a:lnTo>
                <a:pt x="0" y="230286"/>
              </a:lnTo>
              <a:lnTo>
                <a:pt x="0" y="33792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066D1-4444-4EE8-B8A2-627AB7E560AF}">
      <dsp:nvSpPr>
        <dsp:cNvPr id="0" name=""/>
        <dsp:cNvSpPr/>
      </dsp:nvSpPr>
      <dsp:spPr>
        <a:xfrm>
          <a:off x="2478120" y="1089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19B76-536C-4C9F-AB7B-BF24BB1FC2DC}">
      <dsp:nvSpPr>
        <dsp:cNvPr id="0" name=""/>
        <dsp:cNvSpPr/>
      </dsp:nvSpPr>
      <dsp:spPr>
        <a:xfrm>
          <a:off x="2607222" y="123736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/>
            <a:t>n= 405</a:t>
          </a:r>
          <a:endParaRPr lang="ko-KR" altLang="en-US" sz="1400" kern="1200" dirty="0"/>
        </a:p>
      </dsp:txBody>
      <dsp:txXfrm>
        <a:off x="2628832" y="145346"/>
        <a:ext cx="1118699" cy="694599"/>
      </dsp:txXfrm>
    </dsp:sp>
    <dsp:sp modelId="{C50FCC9B-C33D-4988-96E6-35FBB9B675EE}">
      <dsp:nvSpPr>
        <dsp:cNvPr id="0" name=""/>
        <dsp:cNvSpPr/>
      </dsp:nvSpPr>
      <dsp:spPr>
        <a:xfrm>
          <a:off x="1768057" y="1076833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85CC-2EE7-4349-9008-C964218C1FFB}">
      <dsp:nvSpPr>
        <dsp:cNvPr id="0" name=""/>
        <dsp:cNvSpPr/>
      </dsp:nvSpPr>
      <dsp:spPr>
        <a:xfrm>
          <a:off x="1897160" y="1199480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/>
            <a:t>n = 335</a:t>
          </a:r>
          <a:endParaRPr lang="ko-KR" altLang="en-US" sz="1400" kern="1200" dirty="0"/>
        </a:p>
      </dsp:txBody>
      <dsp:txXfrm>
        <a:off x="1918770" y="1221090"/>
        <a:ext cx="1118699" cy="694599"/>
      </dsp:txXfrm>
    </dsp:sp>
    <dsp:sp modelId="{7B590B1F-E540-494B-BC26-20E82D523B18}">
      <dsp:nvSpPr>
        <dsp:cNvPr id="0" name=""/>
        <dsp:cNvSpPr/>
      </dsp:nvSpPr>
      <dsp:spPr>
        <a:xfrm>
          <a:off x="1057995" y="2152577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24810-B8CD-45BC-9CEB-CF916B854D1A}">
      <dsp:nvSpPr>
        <dsp:cNvPr id="0" name=""/>
        <dsp:cNvSpPr/>
      </dsp:nvSpPr>
      <dsp:spPr>
        <a:xfrm>
          <a:off x="1187098" y="2275224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/>
            <a:t>n = 301</a:t>
          </a:r>
          <a:endParaRPr lang="ko-KR" altLang="en-US" sz="1400" kern="1200" dirty="0"/>
        </a:p>
      </dsp:txBody>
      <dsp:txXfrm>
        <a:off x="1208708" y="2296834"/>
        <a:ext cx="1118699" cy="694599"/>
      </dsp:txXfrm>
    </dsp:sp>
    <dsp:sp modelId="{130BF8F3-48D5-4D93-93B5-BEDFAE03DC81}">
      <dsp:nvSpPr>
        <dsp:cNvPr id="0" name=""/>
        <dsp:cNvSpPr/>
      </dsp:nvSpPr>
      <dsp:spPr>
        <a:xfrm>
          <a:off x="2478120" y="2152577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640D5-F8ED-411C-A3B3-6052153DF645}">
      <dsp:nvSpPr>
        <dsp:cNvPr id="0" name=""/>
        <dsp:cNvSpPr/>
      </dsp:nvSpPr>
      <dsp:spPr>
        <a:xfrm>
          <a:off x="2607222" y="2275224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/>
            <a:t>eGFR stage 5 = 26 </a:t>
          </a:r>
          <a:endParaRPr lang="ko-KR" altLang="en-US" sz="1400" kern="1200" dirty="0"/>
        </a:p>
      </dsp:txBody>
      <dsp:txXfrm>
        <a:off x="2628832" y="2296834"/>
        <a:ext cx="1118699" cy="694599"/>
      </dsp:txXfrm>
    </dsp:sp>
    <dsp:sp modelId="{43A0A0D1-A7EE-4AED-91D1-57ACDCB97127}">
      <dsp:nvSpPr>
        <dsp:cNvPr id="0" name=""/>
        <dsp:cNvSpPr/>
      </dsp:nvSpPr>
      <dsp:spPr>
        <a:xfrm>
          <a:off x="3188182" y="1076833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E54AC-5D22-4810-B57D-EAA73C440A33}">
      <dsp:nvSpPr>
        <dsp:cNvPr id="0" name=""/>
        <dsp:cNvSpPr/>
      </dsp:nvSpPr>
      <dsp:spPr>
        <a:xfrm>
          <a:off x="3317284" y="1199480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/>
            <a:t>defect = 70</a:t>
          </a:r>
          <a:endParaRPr lang="ko-KR" altLang="en-US" sz="1400" kern="1200" dirty="0"/>
        </a:p>
      </dsp:txBody>
      <dsp:txXfrm>
        <a:off x="3338894" y="1221090"/>
        <a:ext cx="1118699" cy="694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BF125-4034-4314-A310-D99AF11306C0}">
      <dsp:nvSpPr>
        <dsp:cNvPr id="0" name=""/>
        <dsp:cNvSpPr/>
      </dsp:nvSpPr>
      <dsp:spPr>
        <a:xfrm>
          <a:off x="3571657" y="1799224"/>
          <a:ext cx="91440" cy="3533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5713"/>
              </a:lnTo>
              <a:lnTo>
                <a:pt x="52191" y="245713"/>
              </a:lnTo>
              <a:lnTo>
                <a:pt x="52191" y="3533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08617-A78F-4016-B722-878CD3ACAB4D}">
      <dsp:nvSpPr>
        <dsp:cNvPr id="0" name=""/>
        <dsp:cNvSpPr/>
      </dsp:nvSpPr>
      <dsp:spPr>
        <a:xfrm>
          <a:off x="2704048" y="738908"/>
          <a:ext cx="913328" cy="32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58"/>
              </a:lnTo>
              <a:lnTo>
                <a:pt x="913328" y="214858"/>
              </a:lnTo>
              <a:lnTo>
                <a:pt x="913328" y="32249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06847-AD7C-488B-AC09-C064EABA3BDA}">
      <dsp:nvSpPr>
        <dsp:cNvPr id="0" name=""/>
        <dsp:cNvSpPr/>
      </dsp:nvSpPr>
      <dsp:spPr>
        <a:xfrm>
          <a:off x="1808592" y="1801917"/>
          <a:ext cx="91440" cy="320608"/>
        </a:xfrm>
        <a:custGeom>
          <a:avLst/>
          <a:gdLst/>
          <a:ahLst/>
          <a:cxnLst/>
          <a:rect l="0" t="0" r="0" b="0"/>
          <a:pathLst>
            <a:path>
              <a:moveTo>
                <a:pt x="45743" y="0"/>
              </a:moveTo>
              <a:lnTo>
                <a:pt x="45743" y="212969"/>
              </a:lnTo>
              <a:lnTo>
                <a:pt x="45720" y="212969"/>
              </a:lnTo>
              <a:lnTo>
                <a:pt x="45720" y="32060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0D302-0858-4E1B-9D03-474BA13FCCAF}">
      <dsp:nvSpPr>
        <dsp:cNvPr id="0" name=""/>
        <dsp:cNvSpPr/>
      </dsp:nvSpPr>
      <dsp:spPr>
        <a:xfrm>
          <a:off x="1854335" y="738908"/>
          <a:ext cx="849713" cy="325190"/>
        </a:xfrm>
        <a:custGeom>
          <a:avLst/>
          <a:gdLst/>
          <a:ahLst/>
          <a:cxnLst/>
          <a:rect l="0" t="0" r="0" b="0"/>
          <a:pathLst>
            <a:path>
              <a:moveTo>
                <a:pt x="849713" y="0"/>
              </a:moveTo>
              <a:lnTo>
                <a:pt x="849713" y="217551"/>
              </a:lnTo>
              <a:lnTo>
                <a:pt x="0" y="217551"/>
              </a:lnTo>
              <a:lnTo>
                <a:pt x="0" y="32519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066D1-4444-4EE8-B8A2-627AB7E560AF}">
      <dsp:nvSpPr>
        <dsp:cNvPr id="0" name=""/>
        <dsp:cNvSpPr/>
      </dsp:nvSpPr>
      <dsp:spPr>
        <a:xfrm>
          <a:off x="2123089" y="1089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19B76-536C-4C9F-AB7B-BF24BB1FC2DC}">
      <dsp:nvSpPr>
        <dsp:cNvPr id="0" name=""/>
        <dsp:cNvSpPr/>
      </dsp:nvSpPr>
      <dsp:spPr>
        <a:xfrm>
          <a:off x="2252191" y="123736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kern="1200" dirty="0"/>
            <a:t>n= 309</a:t>
          </a:r>
          <a:endParaRPr lang="ko-KR" altLang="en-US" sz="1300" kern="1200" dirty="0"/>
        </a:p>
      </dsp:txBody>
      <dsp:txXfrm>
        <a:off x="2273801" y="145346"/>
        <a:ext cx="1118699" cy="694599"/>
      </dsp:txXfrm>
    </dsp:sp>
    <dsp:sp modelId="{C50FCC9B-C33D-4988-96E6-35FBB9B675EE}">
      <dsp:nvSpPr>
        <dsp:cNvPr id="0" name=""/>
        <dsp:cNvSpPr/>
      </dsp:nvSpPr>
      <dsp:spPr>
        <a:xfrm>
          <a:off x="1273375" y="1064098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85CC-2EE7-4349-9008-C964218C1FFB}">
      <dsp:nvSpPr>
        <dsp:cNvPr id="0" name=""/>
        <dsp:cNvSpPr/>
      </dsp:nvSpPr>
      <dsp:spPr>
        <a:xfrm>
          <a:off x="1402477" y="1186745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kern="1200" dirty="0"/>
            <a:t>No </a:t>
          </a:r>
          <a:r>
            <a:rPr lang="en-US" altLang="ko-KR" sz="1300" kern="1200" dirty="0" err="1"/>
            <a:t>Precedex</a:t>
          </a:r>
          <a:r>
            <a:rPr lang="en-US" altLang="ko-KR" sz="1300" kern="1200" dirty="0"/>
            <a:t> = 218</a:t>
          </a:r>
          <a:endParaRPr lang="ko-KR" altLang="en-US" sz="1300" kern="1200" dirty="0"/>
        </a:p>
      </dsp:txBody>
      <dsp:txXfrm>
        <a:off x="1424087" y="1208355"/>
        <a:ext cx="1118699" cy="694599"/>
      </dsp:txXfrm>
    </dsp:sp>
    <dsp:sp modelId="{7B590B1F-E540-494B-BC26-20E82D523B18}">
      <dsp:nvSpPr>
        <dsp:cNvPr id="0" name=""/>
        <dsp:cNvSpPr/>
      </dsp:nvSpPr>
      <dsp:spPr>
        <a:xfrm>
          <a:off x="1273352" y="2122526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E24810-B8CD-45BC-9CEB-CF916B854D1A}">
      <dsp:nvSpPr>
        <dsp:cNvPr id="0" name=""/>
        <dsp:cNvSpPr/>
      </dsp:nvSpPr>
      <dsp:spPr>
        <a:xfrm>
          <a:off x="1402454" y="2245173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kern="1200" dirty="0"/>
            <a:t>PS matching n= 91</a:t>
          </a:r>
          <a:endParaRPr lang="ko-KR" altLang="en-US" sz="1300" kern="1200" dirty="0"/>
        </a:p>
      </dsp:txBody>
      <dsp:txXfrm>
        <a:off x="1424064" y="2266783"/>
        <a:ext cx="1118699" cy="694599"/>
      </dsp:txXfrm>
    </dsp:sp>
    <dsp:sp modelId="{43A0A0D1-A7EE-4AED-91D1-57ACDCB97127}">
      <dsp:nvSpPr>
        <dsp:cNvPr id="0" name=""/>
        <dsp:cNvSpPr/>
      </dsp:nvSpPr>
      <dsp:spPr>
        <a:xfrm>
          <a:off x="3036417" y="1061405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E54AC-5D22-4810-B57D-EAA73C440A33}">
      <dsp:nvSpPr>
        <dsp:cNvPr id="0" name=""/>
        <dsp:cNvSpPr/>
      </dsp:nvSpPr>
      <dsp:spPr>
        <a:xfrm>
          <a:off x="3165519" y="1184052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kern="1200" dirty="0" err="1"/>
            <a:t>Precedex</a:t>
          </a:r>
          <a:r>
            <a:rPr lang="en-US" altLang="ko-KR" sz="1300" kern="1200" dirty="0"/>
            <a:t> = 91</a:t>
          </a:r>
          <a:endParaRPr lang="ko-KR" altLang="en-US" sz="1300" kern="1200" dirty="0"/>
        </a:p>
      </dsp:txBody>
      <dsp:txXfrm>
        <a:off x="3187129" y="1205662"/>
        <a:ext cx="1118699" cy="694599"/>
      </dsp:txXfrm>
    </dsp:sp>
    <dsp:sp modelId="{8A1BD437-3249-452F-96B7-0C07A251F89C}">
      <dsp:nvSpPr>
        <dsp:cNvPr id="0" name=""/>
        <dsp:cNvSpPr/>
      </dsp:nvSpPr>
      <dsp:spPr>
        <a:xfrm>
          <a:off x="3042889" y="2152577"/>
          <a:ext cx="1161919" cy="73781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7BEC7-BE49-4E68-A1EE-0C19FFC4CD85}">
      <dsp:nvSpPr>
        <dsp:cNvPr id="0" name=""/>
        <dsp:cNvSpPr/>
      </dsp:nvSpPr>
      <dsp:spPr>
        <a:xfrm>
          <a:off x="3171991" y="2275224"/>
          <a:ext cx="1161919" cy="73781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kern="1200" dirty="0"/>
            <a:t>PS matching n= 91</a:t>
          </a:r>
          <a:endParaRPr lang="ko-KR" altLang="en-US" sz="1300" kern="1200" dirty="0"/>
        </a:p>
      </dsp:txBody>
      <dsp:txXfrm>
        <a:off x="3193601" y="2296834"/>
        <a:ext cx="1118699" cy="694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FDE7F-4766-4B61-8939-B37A29095368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2FE3F-0819-4198-8320-C196FE4B65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058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2FE3F-0819-4198-8320-C196FE4B659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381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KDIGO guideline</a:t>
            </a:r>
            <a:r>
              <a:rPr lang="ko-KR" altLang="en-US" dirty="0"/>
              <a:t>에 따른 </a:t>
            </a:r>
            <a:r>
              <a:rPr lang="en-US" altLang="ko-KR" dirty="0"/>
              <a:t>ARF</a:t>
            </a:r>
            <a:r>
              <a:rPr lang="ko-KR" altLang="en-US" dirty="0"/>
              <a:t>의 기준에 따른 수치를 확인해본 결과 </a:t>
            </a:r>
            <a:r>
              <a:rPr lang="en-US" altLang="ko-KR" dirty="0" err="1"/>
              <a:t>Precedex</a:t>
            </a:r>
            <a:r>
              <a:rPr lang="ko-KR" altLang="en-US" dirty="0"/>
              <a:t>의 사용 여부에 따른 </a:t>
            </a:r>
            <a:r>
              <a:rPr lang="en-US" altLang="ko-KR" dirty="0"/>
              <a:t>ARF</a:t>
            </a:r>
            <a:r>
              <a:rPr lang="ko-KR" altLang="en-US" dirty="0"/>
              <a:t>의 발생량은 차이가 없음을 확인하였다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2FE3F-0819-4198-8320-C196FE4B659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64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Precedex</a:t>
            </a:r>
            <a:r>
              <a:rPr lang="ko-KR" altLang="en-US" dirty="0"/>
              <a:t>가 </a:t>
            </a:r>
            <a:r>
              <a:rPr lang="en-US" altLang="ko-KR" dirty="0"/>
              <a:t>eGFR</a:t>
            </a:r>
            <a:r>
              <a:rPr lang="ko-KR" altLang="en-US" dirty="0"/>
              <a:t>의 감소에 대해서 보호효과가 </a:t>
            </a:r>
            <a:r>
              <a:rPr lang="ko-KR" altLang="en-US" dirty="0" err="1"/>
              <a:t>있는것</a:t>
            </a:r>
            <a:r>
              <a:rPr lang="ko-KR" altLang="en-US" dirty="0"/>
              <a:t> 같다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2FE3F-0819-4198-8320-C196FE4B659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202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수술전과 비교하여 </a:t>
            </a:r>
            <a:r>
              <a:rPr lang="en-US" altLang="ko-KR" dirty="0"/>
              <a:t>immediately</a:t>
            </a:r>
            <a:r>
              <a:rPr lang="ko-KR" altLang="en-US" dirty="0"/>
              <a:t> </a:t>
            </a:r>
            <a:r>
              <a:rPr lang="en-US" altLang="ko-KR" dirty="0"/>
              <a:t>post</a:t>
            </a:r>
            <a:r>
              <a:rPr lang="ko-KR" altLang="en-US" dirty="0"/>
              <a:t> </a:t>
            </a:r>
            <a:r>
              <a:rPr lang="en-US" altLang="ko-KR" dirty="0"/>
              <a:t>op,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일</a:t>
            </a:r>
            <a:r>
              <a:rPr lang="en-US" altLang="ko-KR" dirty="0"/>
              <a:t>, 2</a:t>
            </a:r>
            <a:r>
              <a:rPr lang="ko-KR" altLang="en-US" dirty="0"/>
              <a:t>일</a:t>
            </a:r>
            <a:r>
              <a:rPr lang="en-US" altLang="ko-KR" dirty="0"/>
              <a:t>, 3</a:t>
            </a:r>
            <a:r>
              <a:rPr lang="ko-KR" altLang="en-US" dirty="0"/>
              <a:t>일</a:t>
            </a:r>
            <a:r>
              <a:rPr lang="en-US" altLang="ko-KR" dirty="0"/>
              <a:t>, 14</a:t>
            </a:r>
            <a:r>
              <a:rPr lang="ko-KR" altLang="en-US" dirty="0"/>
              <a:t>일까지의 </a:t>
            </a:r>
            <a:r>
              <a:rPr lang="en-US" altLang="ko-KR" dirty="0"/>
              <a:t>eGFR</a:t>
            </a:r>
            <a:r>
              <a:rPr lang="ko-KR" altLang="en-US" dirty="0"/>
              <a:t>값이 </a:t>
            </a:r>
            <a:r>
              <a:rPr lang="en-US" altLang="ko-KR" dirty="0" err="1"/>
              <a:t>precedex</a:t>
            </a:r>
            <a:r>
              <a:rPr lang="ko-KR" altLang="en-US" dirty="0"/>
              <a:t>를 투여한 그룹에서 유의미하게 높게 </a:t>
            </a:r>
            <a:r>
              <a:rPr lang="ko-KR" altLang="en-US" dirty="0" err="1"/>
              <a:t>관찰되는것을</a:t>
            </a:r>
            <a:r>
              <a:rPr lang="ko-KR" altLang="en-US" dirty="0"/>
              <a:t> 확인함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2FE3F-0819-4198-8320-C196FE4B659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88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Precedex</a:t>
            </a:r>
            <a:r>
              <a:rPr lang="ko-KR" altLang="en-US" dirty="0"/>
              <a:t>를 투여한 그룹에서 </a:t>
            </a:r>
            <a:r>
              <a:rPr lang="ko-KR" altLang="en-US" dirty="0" err="1"/>
              <a:t>수술후</a:t>
            </a:r>
            <a:r>
              <a:rPr lang="ko-KR" altLang="en-US" dirty="0"/>
              <a:t> </a:t>
            </a:r>
            <a:r>
              <a:rPr lang="en-US" altLang="ko-KR" dirty="0"/>
              <a:t>6</a:t>
            </a:r>
            <a:r>
              <a:rPr lang="ko-KR" altLang="en-US" dirty="0"/>
              <a:t>시간까지 </a:t>
            </a:r>
            <a:r>
              <a:rPr lang="en-US" altLang="ko-KR" dirty="0"/>
              <a:t>urine</a:t>
            </a:r>
            <a:r>
              <a:rPr lang="ko-KR" altLang="en-US" dirty="0"/>
              <a:t> </a:t>
            </a:r>
            <a:r>
              <a:rPr lang="en-US" altLang="ko-KR" dirty="0"/>
              <a:t>output</a:t>
            </a:r>
            <a:r>
              <a:rPr lang="ko-KR" altLang="en-US" dirty="0"/>
              <a:t>량이 유의미하게 </a:t>
            </a:r>
            <a:r>
              <a:rPr lang="ko-KR" altLang="en-US" dirty="0" err="1"/>
              <a:t>높은것을</a:t>
            </a:r>
            <a:r>
              <a:rPr lang="ko-KR" altLang="en-US" dirty="0"/>
              <a:t> 확인함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2FE3F-0819-4198-8320-C196FE4B659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228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7CC222-8300-43FB-99DF-AF20EEAE5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EB30811-38E2-451B-ABE2-8208818C9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F03A68-E537-4776-8266-08F743D0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DC90BC-B9DF-46F6-B726-42A9226A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82E501-D444-4377-8017-B41937A8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92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435913-E1D1-4B30-916E-1C27324F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35A422-22CE-4D52-A14A-CE9BEA02F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12E86B-1419-4E49-98AE-F1FC3B429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4CE7F1-43A9-4C36-9F20-90A9ABA1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4926E7-2470-49C8-8C10-5A344FB9C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98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253B33-44EA-4C2D-B950-8DE0FF3F3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8F2AE5-1C48-4F2C-A4A3-3C1D1C81D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FF283D-A429-4EA3-9179-6C903F30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B4AA9A-7AA9-471E-B26E-FC48A9FAF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8E4184-40A9-4F94-99D2-8C96EE5C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4D1C64-E903-4CE8-B643-5C7C03EB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9CA2C4-DADC-4DFC-B0DF-B20060686C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645E6B-2367-4FFF-A5CA-A631AB741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3AD575-9962-4A38-B66E-96ED0D51D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E750F6A-6043-4E49-821E-A96CB1DF1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494EB2-04AA-4CAC-BD2C-F0852AD7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68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B8FF2A-9486-40FC-9275-74880940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93EE8B8-B131-4EEA-A26B-58C949A35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16896FB-80F5-4A2E-B9D7-3CFF5990C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28CDC5D-D391-4801-933B-2896DD655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0F22A33-BEBA-406D-BE6A-7F739E802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01D0B71-6C24-452B-BB99-2BC65CBD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DCF5ACE-E1E5-48CB-842D-F1461C4F4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B63A1B2-CA1D-4F6C-9FF3-B5E83ECB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3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C4212-4D47-4159-9610-FA548C5E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0F818C0-9F50-45A8-9105-F48072B10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B14454F-A409-439F-A048-A230EA3CB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CEBC083-7329-44B6-9C31-F31C25649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6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CB1F09C-A15A-4A0E-98C5-733C8FEF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086B072-D0A7-4395-B81D-270DE62F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34FB22-5C57-4162-ACF5-81FEE3B6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66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BB1F78-D5F1-434D-94B6-688FED0C9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9FCCE3-0899-48AC-93A7-CCEAD504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4E20492-B945-4FA5-A434-240B98201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AF11CAC-F82D-473D-8866-99B4525C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DFD06B-7600-443C-975F-0DCEEA5A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55F6A7-EBCD-44B5-BC02-EEC52D44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18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E02490-4B5E-4FCF-B522-111C476F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854F50D-C80B-4DFF-ABE5-E5757465C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2F8C27D-1CE8-46ED-82AE-0260C310D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FAABA7D-3A14-4ED4-B410-7D168539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1889EC-7ADF-43CF-8D6F-FC7E23DF4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57544A3-C620-4345-989E-83742E79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76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F3338C-57DD-4463-8983-5C0000921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5D22379-A534-4C42-A77D-B01148F55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C4FEAC-D70D-46ED-9152-F884EF68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E1FB33-D60A-48FF-917C-EF8DFD90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82AA60-8D6F-42B4-A243-3B5D0F94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40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27EA824-14FC-4255-B1BB-166ABB817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A4DF800-7B84-4B5D-B34A-BB2138525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84FAAC-5378-4DC4-ADA0-E3C3693D4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91CA67-E16A-4F8E-85F1-41604B467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3FC16F-E50C-4441-BF8D-BEA888BD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45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4B29931-C609-401A-8CBE-8090FD0D1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9AE895-EBE2-42B0-A4AD-14AF7C688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483B85-0A87-409B-B6A5-573EA4AFEA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AA468-637E-4B11-9A57-2664DBB3050B}" type="datetimeFigureOut">
              <a:rPr lang="ko-KR" altLang="en-US" smtClean="0"/>
              <a:t>2021-08-30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400338-37A1-44CC-BD55-D9FFC7A49C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9584F9-69A1-459E-BC00-249CAC386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FE7D-5154-414F-B232-34A975A6DB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02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>
            <a:extLst>
              <a:ext uri="{FF2B5EF4-FFF2-40B4-BE49-F238E27FC236}">
                <a16:creationId xmlns:a16="http://schemas.microsoft.com/office/drawing/2014/main" id="{09FE905C-6B0D-49CE-9387-429F5548C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8202111"/>
              </p:ext>
            </p:extLst>
          </p:nvPr>
        </p:nvGraphicFramePr>
        <p:xfrm>
          <a:off x="3028638" y="948891"/>
          <a:ext cx="5537200" cy="301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다이어그램 5">
            <a:extLst>
              <a:ext uri="{FF2B5EF4-FFF2-40B4-BE49-F238E27FC236}">
                <a16:creationId xmlns:a16="http://schemas.microsoft.com/office/drawing/2014/main" id="{74ABC3D0-A659-4EE7-AFCD-BE41626C48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092843"/>
              </p:ext>
            </p:extLst>
          </p:nvPr>
        </p:nvGraphicFramePr>
        <p:xfrm>
          <a:off x="1955488" y="3099424"/>
          <a:ext cx="5537200" cy="3014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A20C839-49D3-428A-B2EE-CAE79F1C60E2}"/>
              </a:ext>
            </a:extLst>
          </p:cNvPr>
          <p:cNvSpPr txBox="1"/>
          <p:nvPr/>
        </p:nvSpPr>
        <p:spPr>
          <a:xfrm>
            <a:off x="8895025" y="430632"/>
            <a:ext cx="222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2018.01 – 2021.06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430FE-1A0E-46B6-893C-A7BB23E6CE68}"/>
              </a:ext>
            </a:extLst>
          </p:cNvPr>
          <p:cNvSpPr txBox="1"/>
          <p:nvPr/>
        </p:nvSpPr>
        <p:spPr>
          <a:xfrm>
            <a:off x="4571742" y="6253204"/>
            <a:ext cx="3231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Patient enrolment into the study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9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FE203615-802B-41BB-ACE4-1EFE65C80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12" y="770686"/>
            <a:ext cx="5733288" cy="508101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4A07AEF-A8FD-425B-93F6-62E8F63DD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168" y="1000688"/>
            <a:ext cx="5733288" cy="5081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4BB40A-0B34-41EA-95E4-B52B4FA889A3}"/>
              </a:ext>
            </a:extLst>
          </p:cNvPr>
          <p:cNvSpPr txBox="1"/>
          <p:nvPr/>
        </p:nvSpPr>
        <p:spPr>
          <a:xfrm>
            <a:off x="3974242" y="6135815"/>
            <a:ext cx="60949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Baseline characteristics of study subjects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06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FEBEA19-0F97-4BF8-8842-9DDFE193D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805" y="928760"/>
            <a:ext cx="3682252" cy="436056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7B9AB36-A1BC-476D-8908-008B00233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13" y="827646"/>
            <a:ext cx="3767638" cy="4461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E2520C-D309-41A1-B92C-93F33EDEB7D8}"/>
              </a:ext>
            </a:extLst>
          </p:cNvPr>
          <p:cNvSpPr txBox="1"/>
          <p:nvPr/>
        </p:nvSpPr>
        <p:spPr>
          <a:xfrm>
            <a:off x="3300734" y="5722577"/>
            <a:ext cx="5590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Propensity score and covariate balance before and after matching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186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6D4F17D-6613-4965-AC8E-122076770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65" y="780091"/>
            <a:ext cx="5733288" cy="519684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51AE733-0919-4D38-9068-2F154B43A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853" y="697992"/>
            <a:ext cx="5733288" cy="54620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77121-795F-40B6-9915-DAC7DD56299E}"/>
              </a:ext>
            </a:extLst>
          </p:cNvPr>
          <p:cNvSpPr txBox="1"/>
          <p:nvPr/>
        </p:nvSpPr>
        <p:spPr>
          <a:xfrm>
            <a:off x="3665323" y="6242107"/>
            <a:ext cx="60949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Baseline characteristics of study subjects after PS matching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EBBDAD24-AEB7-4F93-ABDA-5961E61081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625306"/>
              </p:ext>
            </p:extLst>
          </p:nvPr>
        </p:nvGraphicFramePr>
        <p:xfrm>
          <a:off x="4702345" y="522613"/>
          <a:ext cx="2989263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2989847" imgH="2744374" progId="Prism8.Document">
                  <p:embed/>
                </p:oleObj>
              </mc:Choice>
              <mc:Fallback>
                <p:oleObj name="Prism 8" r:id="rId3" imgW="2989847" imgH="27443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02345" y="522613"/>
                        <a:ext cx="2989263" cy="274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EEA92984-6851-4477-B504-5B581814CF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281460"/>
              </p:ext>
            </p:extLst>
          </p:nvPr>
        </p:nvGraphicFramePr>
        <p:xfrm>
          <a:off x="1406327" y="2928937"/>
          <a:ext cx="9291593" cy="3516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4651513" imgH="1761153" progId="Prism8.Document">
                  <p:embed/>
                </p:oleObj>
              </mc:Choice>
              <mc:Fallback>
                <p:oleObj name="Prism 8" r:id="rId5" imgW="4651513" imgH="1761153" progId="Prism8.Document">
                  <p:embed/>
                  <p:pic>
                    <p:nvPicPr>
                      <p:cNvPr id="7" name="개체 6">
                        <a:extLst>
                          <a:ext uri="{FF2B5EF4-FFF2-40B4-BE49-F238E27FC236}">
                            <a16:creationId xmlns:a16="http://schemas.microsoft.com/office/drawing/2014/main" id="{9CD443D4-F51C-4F48-999D-E92E8E7701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06327" y="2928937"/>
                        <a:ext cx="9291593" cy="3516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3D0DD0F-9EDD-4DF2-9269-37BF214B578A}"/>
              </a:ext>
            </a:extLst>
          </p:cNvPr>
          <p:cNvSpPr txBox="1"/>
          <p:nvPr/>
        </p:nvSpPr>
        <p:spPr>
          <a:xfrm>
            <a:off x="3401710" y="6181498"/>
            <a:ext cx="5590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Acute kidney injury between control and precede using group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29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>
            <a:extLst>
              <a:ext uri="{FF2B5EF4-FFF2-40B4-BE49-F238E27FC236}">
                <a16:creationId xmlns:a16="http://schemas.microsoft.com/office/drawing/2014/main" id="{871DE215-4BE1-411F-9D9C-3A9D49BB7F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294982"/>
              </p:ext>
            </p:extLst>
          </p:nvPr>
        </p:nvGraphicFramePr>
        <p:xfrm>
          <a:off x="1020512" y="1729477"/>
          <a:ext cx="4664075" cy="283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4663758" imgH="2835853" progId="Prism8.Document">
                  <p:embed/>
                </p:oleObj>
              </mc:Choice>
              <mc:Fallback>
                <p:oleObj name="Prism 8" r:id="rId3" imgW="4663758" imgH="283585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0512" y="1729477"/>
                        <a:ext cx="4664075" cy="283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>
            <a:extLst>
              <a:ext uri="{FF2B5EF4-FFF2-40B4-BE49-F238E27FC236}">
                <a16:creationId xmlns:a16="http://schemas.microsoft.com/office/drawing/2014/main" id="{AB8BD480-BEB8-4B31-8DD8-745733B2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534233"/>
              </p:ext>
            </p:extLst>
          </p:nvPr>
        </p:nvGraphicFramePr>
        <p:xfrm>
          <a:off x="6370341" y="1729477"/>
          <a:ext cx="4679950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4680324" imgH="2736811" progId="Prism8.Document">
                  <p:embed/>
                </p:oleObj>
              </mc:Choice>
              <mc:Fallback>
                <p:oleObj name="Prism 8" r:id="rId5" imgW="4680324" imgH="2736811" progId="Prism8.Document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8E797B19-2D57-40AD-AD29-8D5291C468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70341" y="1729477"/>
                        <a:ext cx="4679950" cy="2736850"/>
                      </a:xfrm>
                      <a:prstGeom prst="rect">
                        <a:avLst/>
                      </a:prstGeom>
                      <a:ln w="2222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01346D22-967F-4B96-B512-87AD79C15E60}"/>
              </a:ext>
            </a:extLst>
          </p:cNvPr>
          <p:cNvSpPr/>
          <p:nvPr/>
        </p:nvSpPr>
        <p:spPr>
          <a:xfrm>
            <a:off x="1621245" y="2222093"/>
            <a:ext cx="928687" cy="145018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0DCD83D-9D70-49BC-B3A4-02DC2238A799}"/>
              </a:ext>
            </a:extLst>
          </p:cNvPr>
          <p:cNvCxnSpPr/>
          <p:nvPr/>
        </p:nvCxnSpPr>
        <p:spPr>
          <a:xfrm flipV="1">
            <a:off x="2549932" y="1729477"/>
            <a:ext cx="3820409" cy="4926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39BF5DD9-C862-4F21-BEB3-481A578B7D21}"/>
              </a:ext>
            </a:extLst>
          </p:cNvPr>
          <p:cNvCxnSpPr>
            <a:cxnSpLocks/>
          </p:cNvCxnSpPr>
          <p:nvPr/>
        </p:nvCxnSpPr>
        <p:spPr>
          <a:xfrm>
            <a:off x="2549932" y="3672274"/>
            <a:ext cx="3820409" cy="7940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66D3580-FBF8-477A-A035-E49BA8A68813}"/>
              </a:ext>
            </a:extLst>
          </p:cNvPr>
          <p:cNvSpPr txBox="1"/>
          <p:nvPr/>
        </p:nvSpPr>
        <p:spPr>
          <a:xfrm>
            <a:off x="3624722" y="5663765"/>
            <a:ext cx="54912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Post-operative changes in eGFR in study subjects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1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C62A1328-A64F-45A9-B1F3-F8FC29C23C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723067"/>
              </p:ext>
            </p:extLst>
          </p:nvPr>
        </p:nvGraphicFramePr>
        <p:xfrm>
          <a:off x="1259920" y="2205517"/>
          <a:ext cx="4554537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2" imgW="4553916" imgH="2547730" progId="Prism8.Document">
                  <p:embed/>
                </p:oleObj>
              </mc:Choice>
              <mc:Fallback>
                <p:oleObj name="Prism 8" r:id="rId2" imgW="4553916" imgH="2547730" progId="Prism8.Document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id="{6F23E7FA-50FF-42B5-9406-01E8CE8CCB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9920" y="2205517"/>
                        <a:ext cx="4554537" cy="2547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63FDEDE0-8818-4EFF-8EFD-97E911310A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230607"/>
              </p:ext>
            </p:extLst>
          </p:nvPr>
        </p:nvGraphicFramePr>
        <p:xfrm>
          <a:off x="6370881" y="2205518"/>
          <a:ext cx="4554537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4" imgW="4553916" imgH="2547730" progId="Prism8.Document">
                  <p:embed/>
                </p:oleObj>
              </mc:Choice>
              <mc:Fallback>
                <p:oleObj name="Prism 8" r:id="rId4" imgW="4553916" imgH="2547730" progId="Prism8.Document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1D08AC45-C5CB-4DEB-90DB-E6B4848896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70881" y="2205518"/>
                        <a:ext cx="4554537" cy="2547937"/>
                      </a:xfrm>
                      <a:prstGeom prst="rect">
                        <a:avLst/>
                      </a:prstGeom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1081A495-305A-4134-BAE8-4C78118306DA}"/>
              </a:ext>
            </a:extLst>
          </p:cNvPr>
          <p:cNvSpPr/>
          <p:nvPr/>
        </p:nvSpPr>
        <p:spPr>
          <a:xfrm>
            <a:off x="3537188" y="3011091"/>
            <a:ext cx="1385887" cy="145018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5FE7E46-9CB5-46C9-A76B-B8621F5774E4}"/>
              </a:ext>
            </a:extLst>
          </p:cNvPr>
          <p:cNvCxnSpPr>
            <a:cxnSpLocks/>
          </p:cNvCxnSpPr>
          <p:nvPr/>
        </p:nvCxnSpPr>
        <p:spPr>
          <a:xfrm flipV="1">
            <a:off x="4923075" y="2205517"/>
            <a:ext cx="1447806" cy="8055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1AFB2C0-4E42-4691-9D6D-FBC2E0874B62}"/>
              </a:ext>
            </a:extLst>
          </p:cNvPr>
          <p:cNvCxnSpPr>
            <a:cxnSpLocks/>
          </p:cNvCxnSpPr>
          <p:nvPr/>
        </p:nvCxnSpPr>
        <p:spPr>
          <a:xfrm>
            <a:off x="4923075" y="4461272"/>
            <a:ext cx="1447806" cy="2921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30E3B8B-E1B1-4F54-9B11-7DF26C419E40}"/>
              </a:ext>
            </a:extLst>
          </p:cNvPr>
          <p:cNvSpPr txBox="1"/>
          <p:nvPr/>
        </p:nvSpPr>
        <p:spPr>
          <a:xfrm>
            <a:off x="2845123" y="5669943"/>
            <a:ext cx="70515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 Post-operative difference in eGFR (eGFR – preop eGFR) in study subjects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50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C5482C8D-8AF0-4ED4-958D-A663CBDD43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868408"/>
              </p:ext>
            </p:extLst>
          </p:nvPr>
        </p:nvGraphicFramePr>
        <p:xfrm>
          <a:off x="1408670" y="467619"/>
          <a:ext cx="9127656" cy="2961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7022286" imgH="2277974" progId="Prism8.Document">
                  <p:embed/>
                </p:oleObj>
              </mc:Choice>
              <mc:Fallback>
                <p:oleObj name="Prism 8" r:id="rId3" imgW="7022286" imgH="22779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8670" y="467619"/>
                        <a:ext cx="9127656" cy="2961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F07F89A-E1B0-4B7A-82FF-4FED7BE4C475}"/>
              </a:ext>
            </a:extLst>
          </p:cNvPr>
          <p:cNvSpPr txBox="1"/>
          <p:nvPr/>
        </p:nvSpPr>
        <p:spPr>
          <a:xfrm>
            <a:off x="3487437" y="5969162"/>
            <a:ext cx="5167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 Analysis of postoperative changes in eGFR in study subjects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B6F4948F-B3BE-4B8A-B410-EAE991A25C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676387"/>
              </p:ext>
            </p:extLst>
          </p:nvPr>
        </p:nvGraphicFramePr>
        <p:xfrm>
          <a:off x="2848362" y="3110748"/>
          <a:ext cx="6103338" cy="2655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7038853" imgH="3061669" progId="Prism8.Document">
                  <p:embed/>
                </p:oleObj>
              </mc:Choice>
              <mc:Fallback>
                <p:oleObj name="Prism 8" r:id="rId5" imgW="7038853" imgH="3061669" progId="Prism8.Document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990528CC-9108-42AE-BAAF-24DE8C9665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8362" y="3110748"/>
                        <a:ext cx="6103338" cy="2655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34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901EDFF9-588B-41AC-B673-1CB1FAD448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398304"/>
              </p:ext>
            </p:extLst>
          </p:nvPr>
        </p:nvGraphicFramePr>
        <p:xfrm>
          <a:off x="1248032" y="1333328"/>
          <a:ext cx="10182408" cy="329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3" imgW="7044975" imgH="2276174" progId="Prism8.Document">
                  <p:embed/>
                </p:oleObj>
              </mc:Choice>
              <mc:Fallback>
                <p:oleObj name="Prism 8" r:id="rId3" imgW="7044975" imgH="22761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8032" y="1333328"/>
                        <a:ext cx="10182408" cy="329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CB54653-DC3B-4BD8-8BB8-9FEA5E703A10}"/>
              </a:ext>
            </a:extLst>
          </p:cNvPr>
          <p:cNvSpPr txBox="1"/>
          <p:nvPr/>
        </p:nvSpPr>
        <p:spPr>
          <a:xfrm>
            <a:off x="3997447" y="5524672"/>
            <a:ext cx="41971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Postoperative urine output in study subjects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261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216</Words>
  <Application>Microsoft Office PowerPoint</Application>
  <PresentationFormat>와이드스크린</PresentationFormat>
  <Paragraphs>29</Paragraphs>
  <Slides>9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Times New Roman</vt:lpstr>
      <vt:lpstr>Office 테마</vt:lpstr>
      <vt:lpstr>Prism 8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수진</dc:creator>
  <cp:lastModifiedBy>박 수진</cp:lastModifiedBy>
  <cp:revision>16</cp:revision>
  <dcterms:created xsi:type="dcterms:W3CDTF">2021-08-22T12:45:42Z</dcterms:created>
  <dcterms:modified xsi:type="dcterms:W3CDTF">2021-08-29T15:25:13Z</dcterms:modified>
</cp:coreProperties>
</file>