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6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179CE2F-2851-4B38-A143-9BAF48EFE9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09CB6C71-1683-47B7-9F59-012F394576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D22FE16-AA9C-400F-B516-13BD1B4FC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A26A0-D0D8-4D44-AF46-F371081BA9AE}" type="datetimeFigureOut">
              <a:rPr lang="ko-KR" altLang="en-US" smtClean="0"/>
              <a:t>2021-08-29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CF9363A-F22C-4EEA-8ACC-F6F1AFC27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6C29B7C-5205-4730-B0CA-C93273EDF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E8674-00F0-48A9-9FED-B4E6ADB393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6307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1F7AFA7-83D2-45B5-9D58-4DA1F6E83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1C6F8E1-61E2-43AA-A08D-DE4F6B0F22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23ACC83-032C-4353-9EB9-5B0841C38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A26A0-D0D8-4D44-AF46-F371081BA9AE}" type="datetimeFigureOut">
              <a:rPr lang="ko-KR" altLang="en-US" smtClean="0"/>
              <a:t>2021-08-29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CD3E637-EE18-4295-831E-2353B3D5C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833D880-C2EF-46D0-AEB0-14F9A6D1E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E8674-00F0-48A9-9FED-B4E6ADB393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6317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2E2FB69-5987-483E-8804-E193949E7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B5097C8-374F-411A-9661-34D5AC471C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7F535DB-5EDF-4239-8A80-B4F7521694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A26A0-D0D8-4D44-AF46-F371081BA9AE}" type="datetimeFigureOut">
              <a:rPr lang="ko-KR" altLang="en-US" smtClean="0"/>
              <a:t>2021-08-29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36C3C63-8BAD-4E2E-95EC-9276CC69E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3253F30-4CC0-41CD-B0E8-C4CEDBE9E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E8674-00F0-48A9-9FED-B4E6ADB393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0399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D1FCEC5-ACD0-47D0-A75C-5345BE86A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34D478D-1665-45B9-B466-33F8321D9D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7D824969-3B32-4E4B-84C9-46FD69B5D5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96D0589-4862-4BD1-85C0-74F996D328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A26A0-D0D8-4D44-AF46-F371081BA9AE}" type="datetimeFigureOut">
              <a:rPr lang="ko-KR" altLang="en-US" smtClean="0"/>
              <a:t>2021-08-29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1884BA7-3D8B-4824-A1C8-9D5A482B1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884B76A-F19F-4F13-A8E7-92FF00B92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E8674-00F0-48A9-9FED-B4E6ADB393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2119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4D4301B-71C3-481A-A037-EDAD0F3EE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A239766-09D2-4FD6-800A-88068E6DA2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37563761-16C0-4FAE-B2C6-1CECF683AC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3D980B57-BA78-494A-A32E-420CA93E1B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211ACEB4-2B11-4F53-81CD-C613B6916B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ACAF15BF-E73A-4326-BAD1-32FDA0D82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A26A0-D0D8-4D44-AF46-F371081BA9AE}" type="datetimeFigureOut">
              <a:rPr lang="ko-KR" altLang="en-US" smtClean="0"/>
              <a:t>2021-08-29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2030FE51-FA57-44A0-ABC7-386FAE7F9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749E0E3A-00C1-4E68-9A64-30D1000B1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E8674-00F0-48A9-9FED-B4E6ADB393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4578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B64A277-C267-4DBE-939D-B0EA8EEF5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79371EBC-4572-4732-8DF1-3A3424130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A26A0-D0D8-4D44-AF46-F371081BA9AE}" type="datetimeFigureOut">
              <a:rPr lang="ko-KR" altLang="en-US" smtClean="0"/>
              <a:t>2021-08-29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623F3C83-5DA1-4F6A-AB0C-74DFC6C62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5E5D0CD4-A468-4CAC-8044-4F06108DA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E8674-00F0-48A9-9FED-B4E6ADB393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40297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A123AA7C-D1AC-4F3A-95C6-C7AC73BBB4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A26A0-D0D8-4D44-AF46-F371081BA9AE}" type="datetimeFigureOut">
              <a:rPr lang="ko-KR" altLang="en-US" smtClean="0"/>
              <a:t>2021-08-29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8F431E40-093B-46F7-BDE3-F0BB2D659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3389AE2-07A3-4324-A44E-E1DD9BE95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E8674-00F0-48A9-9FED-B4E6ADB393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6111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9D48A0F-156D-42BD-AC30-1606CB38B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D7467DB-6D6A-44EB-96A1-0EB9DFE1C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68540B3-6C23-42ED-A9AB-36EFF40107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1985A01-A2A2-45AD-AEC8-2B5EFD8FD7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A26A0-D0D8-4D44-AF46-F371081BA9AE}" type="datetimeFigureOut">
              <a:rPr lang="ko-KR" altLang="en-US" smtClean="0"/>
              <a:t>2021-08-29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0160F0C-A21A-4731-8785-EBB11AE79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D082FD4-DAA7-423C-BB89-CC1150940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E8674-00F0-48A9-9FED-B4E6ADB393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1122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6736C06-242A-47A5-88AA-DACF97D19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C756361D-0C84-4210-864F-1C4FF671A6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6355BD3-90E4-4876-B6E2-ED11012147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6C41656-97AA-4C5D-BE83-05063E3D4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A26A0-D0D8-4D44-AF46-F371081BA9AE}" type="datetimeFigureOut">
              <a:rPr lang="ko-KR" altLang="en-US" smtClean="0"/>
              <a:t>2021-08-29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A594434-5F6F-455F-95CF-C2F667486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A9CC74A-53BD-4E85-B82A-6DCDFFB2B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E8674-00F0-48A9-9FED-B4E6ADB393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2980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1AD7050-68B1-40C4-A6B5-9019B44A7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0CC7F1F-1F59-440C-BF9C-458DE946D4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9EF60B9-D868-4DE5-88D6-F37553254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A26A0-D0D8-4D44-AF46-F371081BA9AE}" type="datetimeFigureOut">
              <a:rPr lang="ko-KR" altLang="en-US" smtClean="0"/>
              <a:t>2021-08-29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50E7ECF-531E-404A-B20E-1ED30FE66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628115E-1FB4-482B-8A5D-FDD5A8C61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E8674-00F0-48A9-9FED-B4E6ADB393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0618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C722C896-D217-47EB-9EA0-0836012A74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CE97FD94-7854-4061-9CAC-6E1530B54E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E098EF9-C20C-4D7D-AA07-C08DD55F5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A26A0-D0D8-4D44-AF46-F371081BA9AE}" type="datetimeFigureOut">
              <a:rPr lang="ko-KR" altLang="en-US" smtClean="0"/>
              <a:t>2021-08-29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0095406-95EE-4703-90D6-06D0799BA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1211616-A440-4060-9DF2-0E0EEA95D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E8674-00F0-48A9-9FED-B4E6ADB393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52204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43D72FFD-A055-4B1B-AA40-E46A717CB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5F8DC99-6CE7-4BA8-AABE-0227E88CBF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D2B403B-03B4-4570-A330-FF8FCD77FD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0A26A0-D0D8-4D44-AF46-F371081BA9AE}" type="datetimeFigureOut">
              <a:rPr lang="ko-KR" altLang="en-US" smtClean="0"/>
              <a:t>2021-08-29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2269D36-740C-49E4-A36D-4651DBCD07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44C67C0-39A8-407A-9FC2-411284E3FD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5E8674-00F0-48A9-9FED-B4E6ADB393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3406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4BC95976-2EAB-4387-959A-532D87CB706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75" y="542925"/>
            <a:ext cx="8972550" cy="490696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4F7D66A-D6DA-49EC-B705-1986DA624EC6}"/>
              </a:ext>
            </a:extLst>
          </p:cNvPr>
          <p:cNvSpPr txBox="1"/>
          <p:nvPr/>
        </p:nvSpPr>
        <p:spPr>
          <a:xfrm>
            <a:off x="2771775" y="5619750"/>
            <a:ext cx="5848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ROC curve for invasive adenocarcinoma (VUNO</a:t>
            </a:r>
            <a:r>
              <a:rPr lang="en-US" altLang="ko-KR" b="1" baseline="16000" dirty="0">
                <a:latin typeface="Arial" panose="020B0604020202020204" pitchFamily="34" charset="0"/>
                <a:cs typeface="Arial" panose="020B0604020202020204" pitchFamily="34" charset="0"/>
              </a:rPr>
              <a:t>®</a:t>
            </a:r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51614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</Words>
  <Application>Microsoft Office PowerPoint</Application>
  <PresentationFormat>와이드스크린</PresentationFormat>
  <Paragraphs>1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문 덕환</dc:creator>
  <cp:lastModifiedBy>문 덕환</cp:lastModifiedBy>
  <cp:revision>1</cp:revision>
  <dcterms:created xsi:type="dcterms:W3CDTF">2021-08-29T03:59:23Z</dcterms:created>
  <dcterms:modified xsi:type="dcterms:W3CDTF">2021-08-29T04:01:13Z</dcterms:modified>
</cp:coreProperties>
</file>