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57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B838CD-9F04-4F1F-A211-E9E6A50BD8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978FDDE0-0DA4-424E-ADA2-7725C5FB04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54357C4-B016-42E5-AD55-BAE8548CE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AE58-A0EA-41FE-9C9C-290F4A4B13A3}" type="datetimeFigureOut">
              <a:rPr lang="ko-KR" altLang="en-US" smtClean="0"/>
              <a:t>2020-08-04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4D7C680-DB3B-4613-98E2-34182A773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BB889E7-9748-442B-B98C-8CAAAF36D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840A-84EE-47F4-A965-43F04FAE88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6143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3441F48-B3B2-4F15-A045-1B4F6C49A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D7F5F5D-A791-4D81-98B3-FF0DFA59DD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E7334D7-9A27-4E38-8B37-E57D606C4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AE58-A0EA-41FE-9C9C-290F4A4B13A3}" type="datetimeFigureOut">
              <a:rPr lang="ko-KR" altLang="en-US" smtClean="0"/>
              <a:t>2020-08-04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65F0641-7392-407A-9293-B6D18F948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ED23A75-948A-4B1B-B3A4-2AE3A719F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840A-84EE-47F4-A965-43F04FAE88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3853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B9DB7F8-2FBB-4420-BABC-4B737CC9C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8B0C49A-666C-485B-8C2F-57B98224C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5AC1BBE-65E6-4D74-B44A-84D5A68E2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AE58-A0EA-41FE-9C9C-290F4A4B13A3}" type="datetimeFigureOut">
              <a:rPr lang="ko-KR" altLang="en-US" smtClean="0"/>
              <a:t>2020-08-04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9221C02-5D1E-4EA1-A8BF-FE0FBE69D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082A4B0-29CA-4186-860D-D1923EBE4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840A-84EE-47F4-A965-43F04FAE88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8900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46CF317-E1E1-42F4-8EC5-4EF326367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5E210F4-D27E-4833-A612-6C0B30E8EE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DFB80DA-9571-4C13-859B-F4D4565057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DDC56BE-AC54-4FCF-ADF3-9C80B23E6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AE58-A0EA-41FE-9C9C-290F4A4B13A3}" type="datetimeFigureOut">
              <a:rPr lang="ko-KR" altLang="en-US" smtClean="0"/>
              <a:t>2020-08-04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685ED87-DF8B-4058-B87E-2BDB83D1A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90551DE-CB16-4593-BFF7-7AA6E2638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840A-84EE-47F4-A965-43F04FAE88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5616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305042-ED0F-415F-A9AC-61C670969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8E1B9F8-D19A-49C1-A6BE-09AD0C97ED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62A79C1-86AC-4BF3-A40B-2E76F681B9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6C0BAE2-C074-4B3A-ABAA-06CA0B2205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864EC11-5750-41DC-9D51-B0BA6509B5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73D27E51-28F8-41FE-AEC7-DDFC3A922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AE58-A0EA-41FE-9C9C-290F4A4B13A3}" type="datetimeFigureOut">
              <a:rPr lang="ko-KR" altLang="en-US" smtClean="0"/>
              <a:t>2020-08-04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4007103-8D6E-46D5-BC52-6BD76B784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320E873-4DEB-483A-BEF6-22A64CB7F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840A-84EE-47F4-A965-43F04FAE88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3242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69B93B3-247B-49D8-A1D5-5FB74F3E1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FA6D3B6-894A-497D-B459-2A6114A6F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AE58-A0EA-41FE-9C9C-290F4A4B13A3}" type="datetimeFigureOut">
              <a:rPr lang="ko-KR" altLang="en-US" smtClean="0"/>
              <a:t>2020-08-04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366B7181-ECD6-4275-9532-BB05BF438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31BFD47-B208-4061-84E2-DCF2285AF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840A-84EE-47F4-A965-43F04FAE88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9924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E906D3-A43D-4F55-9EFC-6D86726E2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AE58-A0EA-41FE-9C9C-290F4A4B13A3}" type="datetimeFigureOut">
              <a:rPr lang="ko-KR" altLang="en-US" smtClean="0"/>
              <a:t>2020-08-04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05CA8A-03FB-442E-924A-A8B6D9D3E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47765E6-1AC5-4078-9F41-7CF0D95F0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840A-84EE-47F4-A965-43F04FAE88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2018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F2CD2E1-20B3-4394-BB10-898AC8191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1A0D8F6-9F82-4214-9968-660B4390B5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B20AC49-5E86-46D4-87C5-7008F1DC57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58DF350-33E4-4CAC-81A1-97BF303BA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AE58-A0EA-41FE-9C9C-290F4A4B13A3}" type="datetimeFigureOut">
              <a:rPr lang="ko-KR" altLang="en-US" smtClean="0"/>
              <a:t>2020-08-04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94F54AA-B98A-4A62-BBC2-B05467B18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502D245-B744-4B18-8E94-FC83A1DC6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840A-84EE-47F4-A965-43F04FAE88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3067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58BD45E-905E-4FA3-8626-7792908A1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976C61D-A247-41F9-99CA-F7F7DFE002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757070E-9836-4B27-A0B9-6A55443540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ACB3F32-00C4-43FD-9B57-DB4236BF3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AE58-A0EA-41FE-9C9C-290F4A4B13A3}" type="datetimeFigureOut">
              <a:rPr lang="ko-KR" altLang="en-US" smtClean="0"/>
              <a:t>2020-08-04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1A0DC0F-91CD-4674-BF7E-2CF0CF1C9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043AE00-4E32-44DB-B2B3-2C2512708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840A-84EE-47F4-A965-43F04FAE88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3668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615861E-5A11-4A7C-ADBD-F5F6FB60A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40315BF0-3ABE-4176-87C3-D56BFB4AB0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FC83054-B7A0-445A-9E3E-7E218B4EE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AE58-A0EA-41FE-9C9C-290F4A4B13A3}" type="datetimeFigureOut">
              <a:rPr lang="ko-KR" altLang="en-US" smtClean="0"/>
              <a:t>2020-08-04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7B2F54A-96ED-4F4D-8038-59ABE8F52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4ECED19-F1E1-48D6-B62B-914DCDA53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840A-84EE-47F4-A965-43F04FAE88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1153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5C77EF78-1244-491F-AF5B-75CB03D46A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33A0C8D-AEDB-4617-B4EA-704D9335C9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7A89340-DDFB-43EC-9BF6-DC34F924B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AE58-A0EA-41FE-9C9C-290F4A4B13A3}" type="datetimeFigureOut">
              <a:rPr lang="ko-KR" altLang="en-US" smtClean="0"/>
              <a:t>2020-08-04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EA07231-F309-4A4A-9B9D-484D8A199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F832B24-5EC9-4085-9177-51D462B74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840A-84EE-47F4-A965-43F04FAE88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6991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BD6494D5-DB64-43CE-9B8E-5DA93C042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D5CA4A8-9A3D-4F5A-A9C5-25D16B4DA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45749E-E83C-45FC-A62C-B6FAEA01CF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0AE58-A0EA-41FE-9C9C-290F4A4B13A3}" type="datetimeFigureOut">
              <a:rPr lang="ko-KR" altLang="en-US" smtClean="0"/>
              <a:t>2020-08-04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0D01CD8-5DA6-425A-86BF-5D2515574E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1DD130D-6267-4648-9FAC-58AA7175D0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D840A-84EE-47F4-A965-43F04FAE88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515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F6BEC81B-C385-4CB4-BF5E-4AB6E972C77A}"/>
              </a:ext>
            </a:extLst>
          </p:cNvPr>
          <p:cNvSpPr/>
          <p:nvPr/>
        </p:nvSpPr>
        <p:spPr>
          <a:xfrm>
            <a:off x="437322" y="251791"/>
            <a:ext cx="2398643" cy="75537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Arial Black" panose="020B0A04020102020204" pitchFamily="34" charset="0"/>
                <a:cs typeface="Aharoni" panose="02010803020104030203" pitchFamily="2" charset="-79"/>
              </a:rPr>
              <a:t>Figure</a:t>
            </a:r>
            <a:r>
              <a:rPr lang="ko-KR" altLang="en-US" sz="2400" dirty="0"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en-US" altLang="ko-KR" sz="2400" dirty="0">
                <a:latin typeface="Arial Black" panose="020B0A04020102020204" pitchFamily="34" charset="0"/>
                <a:cs typeface="Aharoni" panose="02010803020104030203" pitchFamily="2" charset="-79"/>
              </a:rPr>
              <a:t>1</a:t>
            </a:r>
            <a:endParaRPr lang="ko-KR" altLang="en-US" sz="2400" dirty="0"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816DB3A-966B-41B8-88B4-DED3EE16E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296" y="952720"/>
            <a:ext cx="9820003" cy="556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991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2E61C1DA-C4A0-46A3-837C-678CA7F61AB1}"/>
              </a:ext>
            </a:extLst>
          </p:cNvPr>
          <p:cNvSpPr/>
          <p:nvPr/>
        </p:nvSpPr>
        <p:spPr>
          <a:xfrm>
            <a:off x="437322" y="251791"/>
            <a:ext cx="2398643" cy="75537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Arial Black" panose="020B0A04020102020204" pitchFamily="34" charset="0"/>
                <a:cs typeface="Aharoni" panose="02010803020104030203" pitchFamily="2" charset="-79"/>
              </a:rPr>
              <a:t>Figure</a:t>
            </a:r>
            <a:r>
              <a:rPr lang="ko-KR" altLang="en-US" sz="2400" dirty="0"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en-US" altLang="ko-KR" sz="2400" dirty="0">
                <a:latin typeface="Arial Black" panose="020B0A04020102020204" pitchFamily="34" charset="0"/>
                <a:cs typeface="Aharoni" panose="02010803020104030203" pitchFamily="2" charset="-79"/>
              </a:rPr>
              <a:t>2</a:t>
            </a:r>
            <a:endParaRPr lang="ko-KR" altLang="en-US" sz="2400" dirty="0"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DCDBB71-A3BA-4BAC-AA65-0E884869E7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25" y="1007165"/>
            <a:ext cx="11182350" cy="515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389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7791184C-46D1-46D8-86E2-DD723B433FE3}"/>
              </a:ext>
            </a:extLst>
          </p:cNvPr>
          <p:cNvSpPr/>
          <p:nvPr/>
        </p:nvSpPr>
        <p:spPr>
          <a:xfrm>
            <a:off x="437322" y="251791"/>
            <a:ext cx="2398643" cy="75537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Arial Black" panose="020B0A04020102020204" pitchFamily="34" charset="0"/>
                <a:cs typeface="Aharoni" panose="02010803020104030203" pitchFamily="2" charset="-79"/>
              </a:rPr>
              <a:t>Figure</a:t>
            </a:r>
            <a:r>
              <a:rPr lang="ko-KR" altLang="en-US" sz="2400" dirty="0"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en-US" altLang="ko-KR" sz="2400" dirty="0">
                <a:latin typeface="Arial Black" panose="020B0A04020102020204" pitchFamily="34" charset="0"/>
                <a:cs typeface="Aharoni" panose="02010803020104030203" pitchFamily="2" charset="-79"/>
              </a:rPr>
              <a:t>3</a:t>
            </a:r>
            <a:endParaRPr lang="ko-KR" altLang="en-US" sz="2400" dirty="0"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E4B0936-52FD-4D56-9A3F-BBC2A56AB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6473" y="946205"/>
            <a:ext cx="8708772" cy="576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529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4390EBD-060B-45F7-AC66-0D2DBEB76A91}"/>
              </a:ext>
            </a:extLst>
          </p:cNvPr>
          <p:cNvSpPr/>
          <p:nvPr/>
        </p:nvSpPr>
        <p:spPr>
          <a:xfrm>
            <a:off x="437322" y="251791"/>
            <a:ext cx="2398643" cy="75537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Arial Black" panose="020B0A04020102020204" pitchFamily="34" charset="0"/>
                <a:cs typeface="Aharoni" panose="02010803020104030203" pitchFamily="2" charset="-79"/>
              </a:rPr>
              <a:t>Figure</a:t>
            </a:r>
            <a:r>
              <a:rPr lang="ko-KR" altLang="en-US" sz="2400" dirty="0"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en-US" altLang="ko-KR" sz="2400" dirty="0">
                <a:latin typeface="Arial Black" panose="020B0A04020102020204" pitchFamily="34" charset="0"/>
                <a:cs typeface="Aharoni" panose="02010803020104030203" pitchFamily="2" charset="-79"/>
              </a:rPr>
              <a:t>4</a:t>
            </a:r>
            <a:endParaRPr lang="ko-KR" altLang="en-US" sz="2400" dirty="0"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0C4B4E59-685A-4120-8355-781AF1A95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0084" y="1064737"/>
            <a:ext cx="9475494" cy="554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853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8</Words>
  <Application>Microsoft Office PowerPoint</Application>
  <PresentationFormat>와이드스크린</PresentationFormat>
  <Paragraphs>4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8" baseType="lpstr">
      <vt:lpstr>맑은 고딕</vt:lpstr>
      <vt:lpstr>Arial</vt:lpstr>
      <vt:lpstr>Arial Black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Bae Miju</dc:creator>
  <cp:lastModifiedBy>Bae Miju</cp:lastModifiedBy>
  <cp:revision>3</cp:revision>
  <dcterms:created xsi:type="dcterms:W3CDTF">2020-08-04T07:03:43Z</dcterms:created>
  <dcterms:modified xsi:type="dcterms:W3CDTF">2020-08-04T07:23:29Z</dcterms:modified>
</cp:coreProperties>
</file>