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3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60" autoAdjust="0"/>
    <p:restoredTop sz="81221" autoAdjust="0"/>
  </p:normalViewPr>
  <p:slideViewPr>
    <p:cSldViewPr showGuides="1">
      <p:cViewPr varScale="1">
        <p:scale>
          <a:sx n="93" d="100"/>
          <a:sy n="93" d="100"/>
        </p:scale>
        <p:origin x="236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ECAA9-5209-4814-86BA-4B8927D32425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EEF9DF-DA5A-4BA1-B8D4-645021B757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1226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136761-7967-4165-A47E-A524C20E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236" y="1418170"/>
            <a:ext cx="2070531" cy="548388"/>
          </a:xfrm>
        </p:spPr>
        <p:txBody>
          <a:bodyPr/>
          <a:lstStyle/>
          <a:p>
            <a:pPr algn="ctr"/>
            <a:r>
              <a:rPr lang="en-US" altLang="ko-KR" sz="16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A. T2bN0M0</a:t>
            </a:r>
            <a:endParaRPr lang="ko-KR" altLang="en-US" sz="16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0C2CF93-2782-4599-920D-227F4D82AB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627"/>
          <a:stretch/>
        </p:blipFill>
        <p:spPr>
          <a:xfrm>
            <a:off x="-3824" y="1938313"/>
            <a:ext cx="3156985" cy="279905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D008203-0BDF-40C8-BB16-2B1F24A38B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627"/>
          <a:stretch/>
        </p:blipFill>
        <p:spPr>
          <a:xfrm>
            <a:off x="5890846" y="1926093"/>
            <a:ext cx="3156985" cy="279905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69F83EA-69A4-45A1-A114-AAC0058F9B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905"/>
          <a:stretch/>
        </p:blipFill>
        <p:spPr>
          <a:xfrm>
            <a:off x="2979395" y="1961164"/>
            <a:ext cx="3176781" cy="2763980"/>
          </a:xfrm>
          <a:prstGeom prst="rect">
            <a:avLst/>
          </a:prstGeom>
        </p:spPr>
      </p:pic>
      <p:sp>
        <p:nvSpPr>
          <p:cNvPr id="11" name="제목 1">
            <a:extLst>
              <a:ext uri="{FF2B5EF4-FFF2-40B4-BE49-F238E27FC236}">
                <a16:creationId xmlns:a16="http://schemas.microsoft.com/office/drawing/2014/main" id="{D3D1D8FA-3956-4E22-B37D-7340F92DF30B}"/>
              </a:ext>
            </a:extLst>
          </p:cNvPr>
          <p:cNvSpPr txBox="1">
            <a:spLocks/>
          </p:cNvSpPr>
          <p:nvPr/>
        </p:nvSpPr>
        <p:spPr>
          <a:xfrm>
            <a:off x="3399855" y="1377705"/>
            <a:ext cx="2070531" cy="548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6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B. T2bN0M0 ASI (-)</a:t>
            </a:r>
            <a:endParaRPr lang="ko-KR" altLang="en-US" sz="16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E662F171-0C06-4357-BBE3-783F708187D3}"/>
              </a:ext>
            </a:extLst>
          </p:cNvPr>
          <p:cNvSpPr txBox="1">
            <a:spLocks/>
          </p:cNvSpPr>
          <p:nvPr/>
        </p:nvSpPr>
        <p:spPr>
          <a:xfrm>
            <a:off x="6156176" y="1360170"/>
            <a:ext cx="2070531" cy="548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6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C. T2bN0M0 ASI (+)</a:t>
            </a:r>
            <a:endParaRPr lang="ko-KR" altLang="en-US" sz="16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967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13</Words>
  <Application>Microsoft Office PowerPoint</Application>
  <PresentationFormat>화면 슬라이드 쇼(4:3)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A. T2bN0M0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조 석기</cp:lastModifiedBy>
  <cp:revision>24</cp:revision>
  <dcterms:created xsi:type="dcterms:W3CDTF">2017-07-25T23:31:23Z</dcterms:created>
  <dcterms:modified xsi:type="dcterms:W3CDTF">2020-09-06T09:51:38Z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