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94" r:id="rId2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84" userDrawn="1">
          <p15:clr>
            <a:srgbClr val="A4A3A4"/>
          </p15:clr>
        </p15:guide>
        <p15:guide id="2" pos="3863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보통 스타일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315" autoAdjust="0"/>
    <p:restoredTop sz="91059" autoAdjust="0"/>
  </p:normalViewPr>
  <p:slideViewPr>
    <p:cSldViewPr snapToGrid="0">
      <p:cViewPr varScale="1">
        <p:scale>
          <a:sx n="104" d="100"/>
          <a:sy n="104" d="100"/>
        </p:scale>
        <p:origin x="3090" y="108"/>
      </p:cViewPr>
      <p:guideLst>
        <p:guide orient="horz" pos="1684"/>
        <p:guide pos="3863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F044F5-1B8B-49B8-A0B8-E4E36CE40837}" type="datetimeFigureOut">
              <a:rPr lang="ko-KR" altLang="en-US" smtClean="0"/>
              <a:t>2020-09-04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29F4F03-0056-4528-A5D2-6ED13DDAF04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538046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00AB-E068-410E-BED7-00F556CC9CE5}" type="datetimeFigureOut">
              <a:rPr lang="ko-KR" altLang="en-US" smtClean="0"/>
              <a:t>2020-09-04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69BB2-0A42-41A4-B74C-C28DAA3573A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739581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00AB-E068-410E-BED7-00F556CC9CE5}" type="datetimeFigureOut">
              <a:rPr lang="ko-KR" altLang="en-US" smtClean="0"/>
              <a:t>2020-09-04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69BB2-0A42-41A4-B74C-C28DAA3573A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492088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00AB-E068-410E-BED7-00F556CC9CE5}" type="datetimeFigureOut">
              <a:rPr lang="ko-KR" altLang="en-US" smtClean="0"/>
              <a:t>2020-09-04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69BB2-0A42-41A4-B74C-C28DAA3573A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189793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00AB-E068-410E-BED7-00F556CC9CE5}" type="datetimeFigureOut">
              <a:rPr lang="ko-KR" altLang="en-US" smtClean="0"/>
              <a:t>2020-09-04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69BB2-0A42-41A4-B74C-C28DAA3573A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977624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90" y="1681164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90" y="2505076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4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6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00AB-E068-410E-BED7-00F556CC9CE5}" type="datetimeFigureOut">
              <a:rPr lang="ko-KR" altLang="en-US" smtClean="0"/>
              <a:t>2020-09-04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69BB2-0A42-41A4-B74C-C28DAA3573A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5835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00AB-E068-410E-BED7-00F556CC9CE5}" type="datetimeFigureOut">
              <a:rPr lang="ko-KR" altLang="en-US" smtClean="0"/>
              <a:t>2020-09-04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69BB2-0A42-41A4-B74C-C28DAA3573A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701417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00AB-E068-410E-BED7-00F556CC9CE5}" type="datetimeFigureOut">
              <a:rPr lang="ko-KR" altLang="en-US" smtClean="0"/>
              <a:t>2020-09-04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69BB2-0A42-41A4-B74C-C28DAA3573A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209134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90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90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00AB-E068-410E-BED7-00F556CC9CE5}" type="datetimeFigureOut">
              <a:rPr lang="ko-KR" altLang="en-US" smtClean="0"/>
              <a:t>2020-09-04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69BB2-0A42-41A4-B74C-C28DAA3573A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832676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90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90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00AB-E068-410E-BED7-00F556CC9CE5}" type="datetimeFigureOut">
              <a:rPr lang="ko-KR" altLang="en-US" smtClean="0"/>
              <a:t>2020-09-04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69BB2-0A42-41A4-B74C-C28DAA3573A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525373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00AB-E068-410E-BED7-00F556CC9CE5}" type="datetimeFigureOut">
              <a:rPr lang="ko-KR" altLang="en-US" smtClean="0"/>
              <a:t>2020-09-04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69BB2-0A42-41A4-B74C-C28DAA3573A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851798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00AB-E068-410E-BED7-00F556CC9CE5}" type="datetimeFigureOut">
              <a:rPr lang="ko-KR" altLang="en-US" smtClean="0"/>
              <a:t>2020-09-04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69BB2-0A42-41A4-B74C-C28DAA3573A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743708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5900AB-E068-410E-BED7-00F556CC9CE5}" type="datetimeFigureOut">
              <a:rPr lang="ko-KR" altLang="en-US" smtClean="0"/>
              <a:t>2020-09-04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A69BB2-0A42-41A4-B74C-C28DAA3573A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147667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.emf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4.png"/><Relationship Id="rId1" Type="http://schemas.openxmlformats.org/officeDocument/2006/relationships/vmlDrawing" Target="../drawings/vmlDrawing1.v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microsoft.com/office/2007/relationships/hdphoto" Target="../media/hdphoto1.wdp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그림 23">
            <a:extLst>
              <a:ext uri="{FF2B5EF4-FFF2-40B4-BE49-F238E27FC236}">
                <a16:creationId xmlns:a16="http://schemas.microsoft.com/office/drawing/2014/main" id="{2AAAE58B-3063-45F6-A3B3-2EE7364973B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749" t="57069" r="42391" b="11250"/>
          <a:stretch/>
        </p:blipFill>
        <p:spPr>
          <a:xfrm>
            <a:off x="6810404" y="884485"/>
            <a:ext cx="1128412" cy="990000"/>
          </a:xfrm>
          <a:prstGeom prst="rect">
            <a:avLst/>
          </a:prstGeom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3098" y="884486"/>
            <a:ext cx="1086010" cy="99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7" name="그룹 36">
            <a:extLst>
              <a:ext uri="{FF2B5EF4-FFF2-40B4-BE49-F238E27FC236}">
                <a16:creationId xmlns:a16="http://schemas.microsoft.com/office/drawing/2014/main" id="{7220D129-83D2-4AB4-93C2-CE470BC9CCFD}"/>
              </a:ext>
            </a:extLst>
          </p:cNvPr>
          <p:cNvGrpSpPr/>
          <p:nvPr/>
        </p:nvGrpSpPr>
        <p:grpSpPr>
          <a:xfrm>
            <a:off x="-833190" y="334208"/>
            <a:ext cx="8760786" cy="3541959"/>
            <a:chOff x="-833190" y="334208"/>
            <a:chExt cx="10007600" cy="4188089"/>
          </a:xfrm>
        </p:grpSpPr>
        <p:grpSp>
          <p:nvGrpSpPr>
            <p:cNvPr id="4" name="그룹 3">
              <a:extLst>
                <a:ext uri="{FF2B5EF4-FFF2-40B4-BE49-F238E27FC236}">
                  <a16:creationId xmlns:a16="http://schemas.microsoft.com/office/drawing/2014/main" id="{DA5CB383-C79C-4AFF-BCED-1DC499620D84}"/>
                </a:ext>
              </a:extLst>
            </p:cNvPr>
            <p:cNvGrpSpPr/>
            <p:nvPr/>
          </p:nvGrpSpPr>
          <p:grpSpPr>
            <a:xfrm>
              <a:off x="499853" y="334208"/>
              <a:ext cx="8674557" cy="3094792"/>
              <a:chOff x="508911" y="24601707"/>
              <a:chExt cx="12766525" cy="4417767"/>
            </a:xfrm>
          </p:grpSpPr>
          <p:sp>
            <p:nvSpPr>
              <p:cNvPr id="5" name="직사각형 4">
                <a:extLst>
                  <a:ext uri="{FF2B5EF4-FFF2-40B4-BE49-F238E27FC236}">
                    <a16:creationId xmlns:a16="http://schemas.microsoft.com/office/drawing/2014/main" id="{D625C6A1-D840-458B-9C11-716C1ED3D3D7}"/>
                  </a:ext>
                </a:extLst>
              </p:cNvPr>
              <p:cNvSpPr/>
              <p:nvPr/>
            </p:nvSpPr>
            <p:spPr>
              <a:xfrm>
                <a:off x="690900" y="28126944"/>
                <a:ext cx="1925997" cy="44156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r"/>
                <a:r>
                  <a:rPr lang="en-US" altLang="ko-KR" sz="1100" b="1" dirty="0">
                    <a:solidFill>
                      <a:srgbClr val="2A2A2A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Thymoma</a:t>
                </a:r>
                <a:r>
                  <a:rPr lang="en-US" altLang="ko-KR" sz="1100" b="1" dirty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</a:p>
            </p:txBody>
          </p:sp>
          <p:sp>
            <p:nvSpPr>
              <p:cNvPr id="6" name="TextBox 56">
                <a:extLst>
                  <a:ext uri="{FF2B5EF4-FFF2-40B4-BE49-F238E27FC236}">
                    <a16:creationId xmlns:a16="http://schemas.microsoft.com/office/drawing/2014/main" id="{44D42AAF-328B-489D-9B97-44D3DECB01F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730779" y="25070066"/>
                <a:ext cx="628456" cy="44156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latinLnBrk="1">
                  <a:spcBef>
                    <a:spcPct val="20000"/>
                  </a:spcBef>
                  <a:buChar char="•"/>
                  <a:defRPr kumimoji="1" sz="3200">
                    <a:solidFill>
                      <a:srgbClr val="292929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1pPr>
                <a:lvl2pPr marL="742950" indent="-285750" latinLnBrk="1">
                  <a:spcBef>
                    <a:spcPct val="20000"/>
                  </a:spcBef>
                  <a:buChar char="–"/>
                  <a:defRPr kumimoji="1" sz="2800">
                    <a:solidFill>
                      <a:srgbClr val="292929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2pPr>
                <a:lvl3pPr marL="1143000" indent="-228600" latinLnBrk="1">
                  <a:spcBef>
                    <a:spcPct val="20000"/>
                  </a:spcBef>
                  <a:buChar char="•"/>
                  <a:defRPr kumimoji="1" sz="2400">
                    <a:solidFill>
                      <a:srgbClr val="292929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3pPr>
                <a:lvl4pPr marL="1600200" indent="-228600" latinLnBrk="1">
                  <a:spcBef>
                    <a:spcPct val="20000"/>
                  </a:spcBef>
                  <a:buChar char="–"/>
                  <a:defRPr kumimoji="1" sz="2000">
                    <a:solidFill>
                      <a:srgbClr val="292929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4pPr>
                <a:lvl5pPr marL="2057400" indent="-228600" latinLnBrk="1">
                  <a:spcBef>
                    <a:spcPct val="20000"/>
                  </a:spcBef>
                  <a:buChar char="»"/>
                  <a:defRPr kumimoji="1" sz="2000">
                    <a:solidFill>
                      <a:srgbClr val="292929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rgbClr val="292929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rgbClr val="292929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rgbClr val="292929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rgbClr val="292929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9pPr>
              </a:lstStyle>
              <a:p>
                <a:pPr algn="ctr" latinLnBrk="0">
                  <a:spcBef>
                    <a:spcPct val="0"/>
                  </a:spcBef>
                  <a:buFontTx/>
                  <a:buNone/>
                </a:pPr>
                <a:r>
                  <a:rPr lang="en-US" altLang="ko-KR" sz="1100" b="1" dirty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CT</a:t>
                </a:r>
                <a:endParaRPr lang="ko-KR" altLang="en-US" sz="1100" b="1" dirty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pic>
            <p:nvPicPr>
              <p:cNvPr id="7" name="그림 6">
                <a:extLst>
                  <a:ext uri="{FF2B5EF4-FFF2-40B4-BE49-F238E27FC236}">
                    <a16:creationId xmlns:a16="http://schemas.microsoft.com/office/drawing/2014/main" id="{67AA3C67-FE70-4BE0-9654-80B1B58AE913}"/>
                  </a:ext>
                </a:extLst>
              </p:cNvPr>
              <p:cNvPicPr preferRelativeResize="0">
                <a:picLocks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677347" y="25557011"/>
                <a:ext cx="2774346" cy="1666034"/>
              </a:xfrm>
              <a:prstGeom prst="rect">
                <a:avLst/>
              </a:prstGeom>
            </p:spPr>
          </p:pic>
          <p:sp>
            <p:nvSpPr>
              <p:cNvPr id="8" name="자유형: 도형 8">
                <a:extLst>
                  <a:ext uri="{FF2B5EF4-FFF2-40B4-BE49-F238E27FC236}">
                    <a16:creationId xmlns:a16="http://schemas.microsoft.com/office/drawing/2014/main" id="{A2014FC0-B047-4D82-95D2-C0BABA44FA17}"/>
                  </a:ext>
                </a:extLst>
              </p:cNvPr>
              <p:cNvSpPr/>
              <p:nvPr/>
            </p:nvSpPr>
            <p:spPr>
              <a:xfrm>
                <a:off x="3993574" y="25909264"/>
                <a:ext cx="190043" cy="172083"/>
              </a:xfrm>
              <a:custGeom>
                <a:avLst/>
                <a:gdLst>
                  <a:gd name="connsiteX0" fmla="*/ 73967 w 95584"/>
                  <a:gd name="connsiteY0" fmla="*/ 13621 h 96193"/>
                  <a:gd name="connsiteX1" fmla="*/ 95399 w 95584"/>
                  <a:gd name="connsiteY1" fmla="*/ 75534 h 96193"/>
                  <a:gd name="connsiteX2" fmla="*/ 64442 w 95584"/>
                  <a:gd name="connsiteY2" fmla="*/ 94584 h 96193"/>
                  <a:gd name="connsiteX3" fmla="*/ 4911 w 95584"/>
                  <a:gd name="connsiteY3" fmla="*/ 39815 h 96193"/>
                  <a:gd name="connsiteX4" fmla="*/ 9674 w 95584"/>
                  <a:gd name="connsiteY4" fmla="*/ 1715 h 96193"/>
                  <a:gd name="connsiteX5" fmla="*/ 73967 w 95584"/>
                  <a:gd name="connsiteY5" fmla="*/ 13621 h 961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5584" h="96193">
                    <a:moveTo>
                      <a:pt x="73967" y="13621"/>
                    </a:moveTo>
                    <a:cubicBezTo>
                      <a:pt x="88254" y="25924"/>
                      <a:pt x="96986" y="62040"/>
                      <a:pt x="95399" y="75534"/>
                    </a:cubicBezTo>
                    <a:cubicBezTo>
                      <a:pt x="93812" y="89028"/>
                      <a:pt x="79523" y="100537"/>
                      <a:pt x="64442" y="94584"/>
                    </a:cubicBezTo>
                    <a:cubicBezTo>
                      <a:pt x="49361" y="88631"/>
                      <a:pt x="14039" y="55293"/>
                      <a:pt x="4911" y="39815"/>
                    </a:cubicBezTo>
                    <a:cubicBezTo>
                      <a:pt x="-4217" y="24337"/>
                      <a:pt x="546" y="6081"/>
                      <a:pt x="9674" y="1715"/>
                    </a:cubicBezTo>
                    <a:cubicBezTo>
                      <a:pt x="18802" y="-2651"/>
                      <a:pt x="59680" y="1318"/>
                      <a:pt x="73967" y="13621"/>
                    </a:cubicBezTo>
                    <a:close/>
                  </a:path>
                </a:pathLst>
              </a:custGeom>
              <a:noFill/>
              <a:ln>
                <a:solidFill>
                  <a:srgbClr val="FFFF00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100" b="1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9" name="직사각형 8">
                <a:extLst>
                  <a:ext uri="{FF2B5EF4-FFF2-40B4-BE49-F238E27FC236}">
                    <a16:creationId xmlns:a16="http://schemas.microsoft.com/office/drawing/2014/main" id="{206C7E37-5F2A-4872-B67E-F04B6206CA35}"/>
                  </a:ext>
                </a:extLst>
              </p:cNvPr>
              <p:cNvSpPr/>
              <p:nvPr/>
            </p:nvSpPr>
            <p:spPr>
              <a:xfrm>
                <a:off x="508911" y="26074855"/>
                <a:ext cx="2107985" cy="44156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r"/>
                <a:r>
                  <a:rPr lang="en-US" altLang="ko-KR" sz="1100" b="1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Thymic</a:t>
                </a:r>
                <a:r>
                  <a:rPr lang="en-US" altLang="ko-KR" sz="11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 Cyst </a:t>
                </a:r>
                <a:endParaRPr lang="ko-KR" altLang="en-US" sz="11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grpSp>
            <p:nvGrpSpPr>
              <p:cNvPr id="10" name="그룹 9">
                <a:extLst>
                  <a:ext uri="{FF2B5EF4-FFF2-40B4-BE49-F238E27FC236}">
                    <a16:creationId xmlns:a16="http://schemas.microsoft.com/office/drawing/2014/main" id="{7A9F29AD-1284-421C-8A09-7F81B2A2BCD1}"/>
                  </a:ext>
                </a:extLst>
              </p:cNvPr>
              <p:cNvGrpSpPr/>
              <p:nvPr/>
            </p:nvGrpSpPr>
            <p:grpSpPr>
              <a:xfrm>
                <a:off x="9323773" y="25070066"/>
                <a:ext cx="3951663" cy="3949405"/>
                <a:chOff x="4979643" y="24559646"/>
                <a:chExt cx="4068272" cy="4167742"/>
              </a:xfrm>
            </p:grpSpPr>
            <p:sp>
              <p:nvSpPr>
                <p:cNvPr id="29" name="직사각형 28">
                  <a:extLst>
                    <a:ext uri="{FF2B5EF4-FFF2-40B4-BE49-F238E27FC236}">
                      <a16:creationId xmlns:a16="http://schemas.microsoft.com/office/drawing/2014/main" id="{A3C75E48-B0DF-4543-B8A4-494DA2B81507}"/>
                    </a:ext>
                  </a:extLst>
                </p:cNvPr>
                <p:cNvSpPr/>
                <p:nvPr/>
              </p:nvSpPr>
              <p:spPr>
                <a:xfrm>
                  <a:off x="7098437" y="24559648"/>
                  <a:ext cx="1901160" cy="465980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US" altLang="ko-KR" sz="1100" b="1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Merge</a:t>
                  </a:r>
                  <a:endParaRPr lang="ko-KR" altLang="en-US" sz="1100" b="1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0" name="직사각형 29">
                  <a:extLst>
                    <a:ext uri="{FF2B5EF4-FFF2-40B4-BE49-F238E27FC236}">
                      <a16:creationId xmlns:a16="http://schemas.microsoft.com/office/drawing/2014/main" id="{49B276E5-AE22-4F3C-B124-A3ED973CCC77}"/>
                    </a:ext>
                  </a:extLst>
                </p:cNvPr>
                <p:cNvSpPr/>
                <p:nvPr/>
              </p:nvSpPr>
              <p:spPr>
                <a:xfrm>
                  <a:off x="4979643" y="24559646"/>
                  <a:ext cx="1901160" cy="465980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US" altLang="ko-KR" sz="1100" b="1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Color</a:t>
                  </a:r>
                  <a:endParaRPr lang="ko-KR" altLang="en-US" sz="1100" b="1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3" name="자유형: 도형 30">
                  <a:extLst>
                    <a:ext uri="{FF2B5EF4-FFF2-40B4-BE49-F238E27FC236}">
                      <a16:creationId xmlns:a16="http://schemas.microsoft.com/office/drawing/2014/main" id="{BED28787-BA20-4950-8BFC-47104F801201}"/>
                    </a:ext>
                  </a:extLst>
                </p:cNvPr>
                <p:cNvSpPr/>
                <p:nvPr/>
              </p:nvSpPr>
              <p:spPr>
                <a:xfrm>
                  <a:off x="5608555" y="25336356"/>
                  <a:ext cx="587992" cy="709643"/>
                </a:xfrm>
                <a:custGeom>
                  <a:avLst/>
                  <a:gdLst>
                    <a:gd name="connsiteX0" fmla="*/ 343076 w 354510"/>
                    <a:gd name="connsiteY0" fmla="*/ 41226 h 340822"/>
                    <a:gd name="connsiteX1" fmla="*/ 343076 w 354510"/>
                    <a:gd name="connsiteY1" fmla="*/ 277446 h 340822"/>
                    <a:gd name="connsiteX2" fmla="*/ 350696 w 354510"/>
                    <a:gd name="connsiteY2" fmla="*/ 246966 h 340822"/>
                    <a:gd name="connsiteX3" fmla="*/ 274496 w 354510"/>
                    <a:gd name="connsiteY3" fmla="*/ 338406 h 340822"/>
                    <a:gd name="connsiteX4" fmla="*/ 167816 w 354510"/>
                    <a:gd name="connsiteY4" fmla="*/ 307926 h 340822"/>
                    <a:gd name="connsiteX5" fmla="*/ 83996 w 354510"/>
                    <a:gd name="connsiteY5" fmla="*/ 239346 h 340822"/>
                    <a:gd name="connsiteX6" fmla="*/ 53516 w 354510"/>
                    <a:gd name="connsiteY6" fmla="*/ 201246 h 340822"/>
                    <a:gd name="connsiteX7" fmla="*/ 176 w 354510"/>
                    <a:gd name="connsiteY7" fmla="*/ 117426 h 340822"/>
                    <a:gd name="connsiteX8" fmla="*/ 38276 w 354510"/>
                    <a:gd name="connsiteY8" fmla="*/ 41226 h 340822"/>
                    <a:gd name="connsiteX9" fmla="*/ 91616 w 354510"/>
                    <a:gd name="connsiteY9" fmla="*/ 3126 h 340822"/>
                    <a:gd name="connsiteX10" fmla="*/ 152576 w 354510"/>
                    <a:gd name="connsiteY10" fmla="*/ 3126 h 340822"/>
                    <a:gd name="connsiteX11" fmla="*/ 282116 w 354510"/>
                    <a:gd name="connsiteY11" fmla="*/ 10746 h 340822"/>
                    <a:gd name="connsiteX12" fmla="*/ 343076 w 354510"/>
                    <a:gd name="connsiteY12" fmla="*/ 41226 h 340822"/>
                    <a:gd name="connsiteX0" fmla="*/ 343076 w 354510"/>
                    <a:gd name="connsiteY0" fmla="*/ 41226 h 358764"/>
                    <a:gd name="connsiteX1" fmla="*/ 343076 w 354510"/>
                    <a:gd name="connsiteY1" fmla="*/ 277446 h 358764"/>
                    <a:gd name="connsiteX2" fmla="*/ 350696 w 354510"/>
                    <a:gd name="connsiteY2" fmla="*/ 246966 h 358764"/>
                    <a:gd name="connsiteX3" fmla="*/ 274496 w 354510"/>
                    <a:gd name="connsiteY3" fmla="*/ 338406 h 358764"/>
                    <a:gd name="connsiteX4" fmla="*/ 105903 w 354510"/>
                    <a:gd name="connsiteY4" fmla="*/ 350789 h 358764"/>
                    <a:gd name="connsiteX5" fmla="*/ 83996 w 354510"/>
                    <a:gd name="connsiteY5" fmla="*/ 239346 h 358764"/>
                    <a:gd name="connsiteX6" fmla="*/ 53516 w 354510"/>
                    <a:gd name="connsiteY6" fmla="*/ 201246 h 358764"/>
                    <a:gd name="connsiteX7" fmla="*/ 176 w 354510"/>
                    <a:gd name="connsiteY7" fmla="*/ 117426 h 358764"/>
                    <a:gd name="connsiteX8" fmla="*/ 38276 w 354510"/>
                    <a:gd name="connsiteY8" fmla="*/ 41226 h 358764"/>
                    <a:gd name="connsiteX9" fmla="*/ 91616 w 354510"/>
                    <a:gd name="connsiteY9" fmla="*/ 3126 h 358764"/>
                    <a:gd name="connsiteX10" fmla="*/ 152576 w 354510"/>
                    <a:gd name="connsiteY10" fmla="*/ 3126 h 358764"/>
                    <a:gd name="connsiteX11" fmla="*/ 282116 w 354510"/>
                    <a:gd name="connsiteY11" fmla="*/ 10746 h 358764"/>
                    <a:gd name="connsiteX12" fmla="*/ 343076 w 354510"/>
                    <a:gd name="connsiteY12" fmla="*/ 41226 h 358764"/>
                    <a:gd name="connsiteX0" fmla="*/ 343076 w 354510"/>
                    <a:gd name="connsiteY0" fmla="*/ 41226 h 358587"/>
                    <a:gd name="connsiteX1" fmla="*/ 343076 w 354510"/>
                    <a:gd name="connsiteY1" fmla="*/ 277446 h 358587"/>
                    <a:gd name="connsiteX2" fmla="*/ 350696 w 354510"/>
                    <a:gd name="connsiteY2" fmla="*/ 246966 h 358587"/>
                    <a:gd name="connsiteX3" fmla="*/ 274496 w 354510"/>
                    <a:gd name="connsiteY3" fmla="*/ 338406 h 358587"/>
                    <a:gd name="connsiteX4" fmla="*/ 105903 w 354510"/>
                    <a:gd name="connsiteY4" fmla="*/ 350789 h 358587"/>
                    <a:gd name="connsiteX5" fmla="*/ 64946 w 354510"/>
                    <a:gd name="connsiteY5" fmla="*/ 241728 h 358587"/>
                    <a:gd name="connsiteX6" fmla="*/ 53516 w 354510"/>
                    <a:gd name="connsiteY6" fmla="*/ 201246 h 358587"/>
                    <a:gd name="connsiteX7" fmla="*/ 176 w 354510"/>
                    <a:gd name="connsiteY7" fmla="*/ 117426 h 358587"/>
                    <a:gd name="connsiteX8" fmla="*/ 38276 w 354510"/>
                    <a:gd name="connsiteY8" fmla="*/ 41226 h 358587"/>
                    <a:gd name="connsiteX9" fmla="*/ 91616 w 354510"/>
                    <a:gd name="connsiteY9" fmla="*/ 3126 h 358587"/>
                    <a:gd name="connsiteX10" fmla="*/ 152576 w 354510"/>
                    <a:gd name="connsiteY10" fmla="*/ 3126 h 358587"/>
                    <a:gd name="connsiteX11" fmla="*/ 282116 w 354510"/>
                    <a:gd name="connsiteY11" fmla="*/ 10746 h 358587"/>
                    <a:gd name="connsiteX12" fmla="*/ 343076 w 354510"/>
                    <a:gd name="connsiteY12" fmla="*/ 41226 h 358587"/>
                    <a:gd name="connsiteX0" fmla="*/ 343076 w 347754"/>
                    <a:gd name="connsiteY0" fmla="*/ 41226 h 359058"/>
                    <a:gd name="connsiteX1" fmla="*/ 343076 w 347754"/>
                    <a:gd name="connsiteY1" fmla="*/ 277446 h 359058"/>
                    <a:gd name="connsiteX2" fmla="*/ 338790 w 347754"/>
                    <a:gd name="connsiteY2" fmla="*/ 235060 h 359058"/>
                    <a:gd name="connsiteX3" fmla="*/ 274496 w 347754"/>
                    <a:gd name="connsiteY3" fmla="*/ 338406 h 359058"/>
                    <a:gd name="connsiteX4" fmla="*/ 105903 w 347754"/>
                    <a:gd name="connsiteY4" fmla="*/ 350789 h 359058"/>
                    <a:gd name="connsiteX5" fmla="*/ 64946 w 347754"/>
                    <a:gd name="connsiteY5" fmla="*/ 241728 h 359058"/>
                    <a:gd name="connsiteX6" fmla="*/ 53516 w 347754"/>
                    <a:gd name="connsiteY6" fmla="*/ 201246 h 359058"/>
                    <a:gd name="connsiteX7" fmla="*/ 176 w 347754"/>
                    <a:gd name="connsiteY7" fmla="*/ 117426 h 359058"/>
                    <a:gd name="connsiteX8" fmla="*/ 38276 w 347754"/>
                    <a:gd name="connsiteY8" fmla="*/ 41226 h 359058"/>
                    <a:gd name="connsiteX9" fmla="*/ 91616 w 347754"/>
                    <a:gd name="connsiteY9" fmla="*/ 3126 h 359058"/>
                    <a:gd name="connsiteX10" fmla="*/ 152576 w 347754"/>
                    <a:gd name="connsiteY10" fmla="*/ 3126 h 359058"/>
                    <a:gd name="connsiteX11" fmla="*/ 282116 w 347754"/>
                    <a:gd name="connsiteY11" fmla="*/ 10746 h 359058"/>
                    <a:gd name="connsiteX12" fmla="*/ 343076 w 347754"/>
                    <a:gd name="connsiteY12" fmla="*/ 41226 h 359058"/>
                    <a:gd name="connsiteX0" fmla="*/ 343076 w 347754"/>
                    <a:gd name="connsiteY0" fmla="*/ 41226 h 356215"/>
                    <a:gd name="connsiteX1" fmla="*/ 343076 w 347754"/>
                    <a:gd name="connsiteY1" fmla="*/ 277446 h 356215"/>
                    <a:gd name="connsiteX2" fmla="*/ 338790 w 347754"/>
                    <a:gd name="connsiteY2" fmla="*/ 235060 h 356215"/>
                    <a:gd name="connsiteX3" fmla="*/ 262590 w 347754"/>
                    <a:gd name="connsiteY3" fmla="*/ 328881 h 356215"/>
                    <a:gd name="connsiteX4" fmla="*/ 105903 w 347754"/>
                    <a:gd name="connsiteY4" fmla="*/ 350789 h 356215"/>
                    <a:gd name="connsiteX5" fmla="*/ 64946 w 347754"/>
                    <a:gd name="connsiteY5" fmla="*/ 241728 h 356215"/>
                    <a:gd name="connsiteX6" fmla="*/ 53516 w 347754"/>
                    <a:gd name="connsiteY6" fmla="*/ 201246 h 356215"/>
                    <a:gd name="connsiteX7" fmla="*/ 176 w 347754"/>
                    <a:gd name="connsiteY7" fmla="*/ 117426 h 356215"/>
                    <a:gd name="connsiteX8" fmla="*/ 38276 w 347754"/>
                    <a:gd name="connsiteY8" fmla="*/ 41226 h 356215"/>
                    <a:gd name="connsiteX9" fmla="*/ 91616 w 347754"/>
                    <a:gd name="connsiteY9" fmla="*/ 3126 h 356215"/>
                    <a:gd name="connsiteX10" fmla="*/ 152576 w 347754"/>
                    <a:gd name="connsiteY10" fmla="*/ 3126 h 356215"/>
                    <a:gd name="connsiteX11" fmla="*/ 282116 w 347754"/>
                    <a:gd name="connsiteY11" fmla="*/ 10746 h 356215"/>
                    <a:gd name="connsiteX12" fmla="*/ 343076 w 347754"/>
                    <a:gd name="connsiteY12" fmla="*/ 41226 h 356215"/>
                    <a:gd name="connsiteX0" fmla="*/ 343076 w 347754"/>
                    <a:gd name="connsiteY0" fmla="*/ 41226 h 356215"/>
                    <a:gd name="connsiteX1" fmla="*/ 343076 w 347754"/>
                    <a:gd name="connsiteY1" fmla="*/ 277446 h 356215"/>
                    <a:gd name="connsiteX2" fmla="*/ 338790 w 347754"/>
                    <a:gd name="connsiteY2" fmla="*/ 235060 h 356215"/>
                    <a:gd name="connsiteX3" fmla="*/ 262590 w 347754"/>
                    <a:gd name="connsiteY3" fmla="*/ 328881 h 356215"/>
                    <a:gd name="connsiteX4" fmla="*/ 105903 w 347754"/>
                    <a:gd name="connsiteY4" fmla="*/ 350789 h 356215"/>
                    <a:gd name="connsiteX5" fmla="*/ 64946 w 347754"/>
                    <a:gd name="connsiteY5" fmla="*/ 241728 h 356215"/>
                    <a:gd name="connsiteX6" fmla="*/ 53516 w 347754"/>
                    <a:gd name="connsiteY6" fmla="*/ 201246 h 356215"/>
                    <a:gd name="connsiteX7" fmla="*/ 176 w 347754"/>
                    <a:gd name="connsiteY7" fmla="*/ 117426 h 356215"/>
                    <a:gd name="connsiteX8" fmla="*/ 38276 w 347754"/>
                    <a:gd name="connsiteY8" fmla="*/ 41226 h 356215"/>
                    <a:gd name="connsiteX9" fmla="*/ 91616 w 347754"/>
                    <a:gd name="connsiteY9" fmla="*/ 3126 h 356215"/>
                    <a:gd name="connsiteX10" fmla="*/ 152576 w 347754"/>
                    <a:gd name="connsiteY10" fmla="*/ 3126 h 356215"/>
                    <a:gd name="connsiteX11" fmla="*/ 282116 w 347754"/>
                    <a:gd name="connsiteY11" fmla="*/ 29796 h 356215"/>
                    <a:gd name="connsiteX12" fmla="*/ 343076 w 347754"/>
                    <a:gd name="connsiteY12" fmla="*/ 41226 h 356215"/>
                    <a:gd name="connsiteX0" fmla="*/ 343076 w 347754"/>
                    <a:gd name="connsiteY0" fmla="*/ 38700 h 353689"/>
                    <a:gd name="connsiteX1" fmla="*/ 343076 w 347754"/>
                    <a:gd name="connsiteY1" fmla="*/ 274920 h 353689"/>
                    <a:gd name="connsiteX2" fmla="*/ 338790 w 347754"/>
                    <a:gd name="connsiteY2" fmla="*/ 232534 h 353689"/>
                    <a:gd name="connsiteX3" fmla="*/ 262590 w 347754"/>
                    <a:gd name="connsiteY3" fmla="*/ 326355 h 353689"/>
                    <a:gd name="connsiteX4" fmla="*/ 105903 w 347754"/>
                    <a:gd name="connsiteY4" fmla="*/ 348263 h 353689"/>
                    <a:gd name="connsiteX5" fmla="*/ 64946 w 347754"/>
                    <a:gd name="connsiteY5" fmla="*/ 239202 h 353689"/>
                    <a:gd name="connsiteX6" fmla="*/ 53516 w 347754"/>
                    <a:gd name="connsiteY6" fmla="*/ 198720 h 353689"/>
                    <a:gd name="connsiteX7" fmla="*/ 176 w 347754"/>
                    <a:gd name="connsiteY7" fmla="*/ 114900 h 353689"/>
                    <a:gd name="connsiteX8" fmla="*/ 38276 w 347754"/>
                    <a:gd name="connsiteY8" fmla="*/ 38700 h 353689"/>
                    <a:gd name="connsiteX9" fmla="*/ 91616 w 347754"/>
                    <a:gd name="connsiteY9" fmla="*/ 600 h 353689"/>
                    <a:gd name="connsiteX10" fmla="*/ 152576 w 347754"/>
                    <a:gd name="connsiteY10" fmla="*/ 14887 h 353689"/>
                    <a:gd name="connsiteX11" fmla="*/ 282116 w 347754"/>
                    <a:gd name="connsiteY11" fmla="*/ 27270 h 353689"/>
                    <a:gd name="connsiteX12" fmla="*/ 343076 w 347754"/>
                    <a:gd name="connsiteY12" fmla="*/ 38700 h 353689"/>
                    <a:gd name="connsiteX0" fmla="*/ 342901 w 347579"/>
                    <a:gd name="connsiteY0" fmla="*/ 39134 h 354123"/>
                    <a:gd name="connsiteX1" fmla="*/ 342901 w 347579"/>
                    <a:gd name="connsiteY1" fmla="*/ 275354 h 354123"/>
                    <a:gd name="connsiteX2" fmla="*/ 338615 w 347579"/>
                    <a:gd name="connsiteY2" fmla="*/ 232968 h 354123"/>
                    <a:gd name="connsiteX3" fmla="*/ 262415 w 347579"/>
                    <a:gd name="connsiteY3" fmla="*/ 326789 h 354123"/>
                    <a:gd name="connsiteX4" fmla="*/ 105728 w 347579"/>
                    <a:gd name="connsiteY4" fmla="*/ 348697 h 354123"/>
                    <a:gd name="connsiteX5" fmla="*/ 64771 w 347579"/>
                    <a:gd name="connsiteY5" fmla="*/ 239636 h 354123"/>
                    <a:gd name="connsiteX6" fmla="*/ 53341 w 347579"/>
                    <a:gd name="connsiteY6" fmla="*/ 199154 h 354123"/>
                    <a:gd name="connsiteX7" fmla="*/ 1 w 347579"/>
                    <a:gd name="connsiteY7" fmla="*/ 115334 h 354123"/>
                    <a:gd name="connsiteX8" fmla="*/ 52389 w 347579"/>
                    <a:gd name="connsiteY8" fmla="*/ 48659 h 354123"/>
                    <a:gd name="connsiteX9" fmla="*/ 91441 w 347579"/>
                    <a:gd name="connsiteY9" fmla="*/ 1034 h 354123"/>
                    <a:gd name="connsiteX10" fmla="*/ 152401 w 347579"/>
                    <a:gd name="connsiteY10" fmla="*/ 15321 h 354123"/>
                    <a:gd name="connsiteX11" fmla="*/ 281941 w 347579"/>
                    <a:gd name="connsiteY11" fmla="*/ 27704 h 354123"/>
                    <a:gd name="connsiteX12" fmla="*/ 342901 w 347579"/>
                    <a:gd name="connsiteY12" fmla="*/ 39134 h 354123"/>
                    <a:gd name="connsiteX0" fmla="*/ 342901 w 347579"/>
                    <a:gd name="connsiteY0" fmla="*/ 23954 h 338943"/>
                    <a:gd name="connsiteX1" fmla="*/ 342901 w 347579"/>
                    <a:gd name="connsiteY1" fmla="*/ 260174 h 338943"/>
                    <a:gd name="connsiteX2" fmla="*/ 338615 w 347579"/>
                    <a:gd name="connsiteY2" fmla="*/ 217788 h 338943"/>
                    <a:gd name="connsiteX3" fmla="*/ 262415 w 347579"/>
                    <a:gd name="connsiteY3" fmla="*/ 311609 h 338943"/>
                    <a:gd name="connsiteX4" fmla="*/ 105728 w 347579"/>
                    <a:gd name="connsiteY4" fmla="*/ 333517 h 338943"/>
                    <a:gd name="connsiteX5" fmla="*/ 64771 w 347579"/>
                    <a:gd name="connsiteY5" fmla="*/ 224456 h 338943"/>
                    <a:gd name="connsiteX6" fmla="*/ 53341 w 347579"/>
                    <a:gd name="connsiteY6" fmla="*/ 183974 h 338943"/>
                    <a:gd name="connsiteX7" fmla="*/ 1 w 347579"/>
                    <a:gd name="connsiteY7" fmla="*/ 100154 h 338943"/>
                    <a:gd name="connsiteX8" fmla="*/ 52389 w 347579"/>
                    <a:gd name="connsiteY8" fmla="*/ 33479 h 338943"/>
                    <a:gd name="connsiteX9" fmla="*/ 98585 w 347579"/>
                    <a:gd name="connsiteY9" fmla="*/ 12048 h 338943"/>
                    <a:gd name="connsiteX10" fmla="*/ 152401 w 347579"/>
                    <a:gd name="connsiteY10" fmla="*/ 141 h 338943"/>
                    <a:gd name="connsiteX11" fmla="*/ 281941 w 347579"/>
                    <a:gd name="connsiteY11" fmla="*/ 12524 h 338943"/>
                    <a:gd name="connsiteX12" fmla="*/ 342901 w 347579"/>
                    <a:gd name="connsiteY12" fmla="*/ 23954 h 338943"/>
                    <a:gd name="connsiteX0" fmla="*/ 342901 w 348506"/>
                    <a:gd name="connsiteY0" fmla="*/ 23954 h 338943"/>
                    <a:gd name="connsiteX1" fmla="*/ 345282 w 348506"/>
                    <a:gd name="connsiteY1" fmla="*/ 176830 h 338943"/>
                    <a:gd name="connsiteX2" fmla="*/ 338615 w 348506"/>
                    <a:gd name="connsiteY2" fmla="*/ 217788 h 338943"/>
                    <a:gd name="connsiteX3" fmla="*/ 262415 w 348506"/>
                    <a:gd name="connsiteY3" fmla="*/ 311609 h 338943"/>
                    <a:gd name="connsiteX4" fmla="*/ 105728 w 348506"/>
                    <a:gd name="connsiteY4" fmla="*/ 333517 h 338943"/>
                    <a:gd name="connsiteX5" fmla="*/ 64771 w 348506"/>
                    <a:gd name="connsiteY5" fmla="*/ 224456 h 338943"/>
                    <a:gd name="connsiteX6" fmla="*/ 53341 w 348506"/>
                    <a:gd name="connsiteY6" fmla="*/ 183974 h 338943"/>
                    <a:gd name="connsiteX7" fmla="*/ 1 w 348506"/>
                    <a:gd name="connsiteY7" fmla="*/ 100154 h 338943"/>
                    <a:gd name="connsiteX8" fmla="*/ 52389 w 348506"/>
                    <a:gd name="connsiteY8" fmla="*/ 33479 h 338943"/>
                    <a:gd name="connsiteX9" fmla="*/ 98585 w 348506"/>
                    <a:gd name="connsiteY9" fmla="*/ 12048 h 338943"/>
                    <a:gd name="connsiteX10" fmla="*/ 152401 w 348506"/>
                    <a:gd name="connsiteY10" fmla="*/ 141 h 338943"/>
                    <a:gd name="connsiteX11" fmla="*/ 281941 w 348506"/>
                    <a:gd name="connsiteY11" fmla="*/ 12524 h 338943"/>
                    <a:gd name="connsiteX12" fmla="*/ 342901 w 348506"/>
                    <a:gd name="connsiteY12" fmla="*/ 23954 h 3389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348506" h="338943">
                      <a:moveTo>
                        <a:pt x="342901" y="23954"/>
                      </a:moveTo>
                      <a:cubicBezTo>
                        <a:pt x="353458" y="51338"/>
                        <a:pt x="345996" y="144524"/>
                        <a:pt x="345282" y="176830"/>
                      </a:cubicBezTo>
                      <a:cubicBezTo>
                        <a:pt x="344568" y="209136"/>
                        <a:pt x="352426" y="195325"/>
                        <a:pt x="338615" y="217788"/>
                      </a:cubicBezTo>
                      <a:cubicBezTo>
                        <a:pt x="324804" y="240251"/>
                        <a:pt x="301230" y="292321"/>
                        <a:pt x="262415" y="311609"/>
                      </a:cubicBezTo>
                      <a:cubicBezTo>
                        <a:pt x="223601" y="330897"/>
                        <a:pt x="138669" y="348043"/>
                        <a:pt x="105728" y="333517"/>
                      </a:cubicBezTo>
                      <a:cubicBezTo>
                        <a:pt x="72787" y="318991"/>
                        <a:pt x="73502" y="249380"/>
                        <a:pt x="64771" y="224456"/>
                      </a:cubicBezTo>
                      <a:cubicBezTo>
                        <a:pt x="56040" y="199532"/>
                        <a:pt x="64136" y="204691"/>
                        <a:pt x="53341" y="183974"/>
                      </a:cubicBezTo>
                      <a:cubicBezTo>
                        <a:pt x="42546" y="163257"/>
                        <a:pt x="160" y="125236"/>
                        <a:pt x="1" y="100154"/>
                      </a:cubicBezTo>
                      <a:cubicBezTo>
                        <a:pt x="-158" y="75072"/>
                        <a:pt x="35958" y="48163"/>
                        <a:pt x="52389" y="33479"/>
                      </a:cubicBezTo>
                      <a:cubicBezTo>
                        <a:pt x="68820" y="18795"/>
                        <a:pt x="81916" y="17604"/>
                        <a:pt x="98585" y="12048"/>
                      </a:cubicBezTo>
                      <a:cubicBezTo>
                        <a:pt x="115254" y="6492"/>
                        <a:pt x="120651" y="-1129"/>
                        <a:pt x="152401" y="141"/>
                      </a:cubicBezTo>
                      <a:cubicBezTo>
                        <a:pt x="184151" y="1411"/>
                        <a:pt x="250191" y="8555"/>
                        <a:pt x="281941" y="12524"/>
                      </a:cubicBezTo>
                      <a:cubicBezTo>
                        <a:pt x="313691" y="16493"/>
                        <a:pt x="332344" y="-3430"/>
                        <a:pt x="342901" y="23954"/>
                      </a:cubicBezTo>
                      <a:close/>
                    </a:path>
                  </a:pathLst>
                </a:custGeom>
                <a:noFill/>
                <a:ln>
                  <a:solidFill>
                    <a:srgbClr val="FFFF00"/>
                  </a:solidFill>
                  <a:prstDash val="sysDash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100" b="1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pic>
              <p:nvPicPr>
                <p:cNvPr id="34" name="그림 33">
                  <a:extLst>
                    <a:ext uri="{FF2B5EF4-FFF2-40B4-BE49-F238E27FC236}">
                      <a16:creationId xmlns:a16="http://schemas.microsoft.com/office/drawing/2014/main" id="{23DE6453-7619-44FC-BB28-DA260145B02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34071" t="60216" r="39980" b="10156"/>
                <a:stretch/>
              </p:blipFill>
              <p:spPr>
                <a:xfrm>
                  <a:off x="7137038" y="26956640"/>
                  <a:ext cx="1910877" cy="1767489"/>
                </a:xfrm>
                <a:prstGeom prst="rect">
                  <a:avLst/>
                </a:prstGeom>
                <a:ln>
                  <a:solidFill>
                    <a:schemeClr val="tx1"/>
                  </a:solidFill>
                </a:ln>
              </p:spPr>
            </p:pic>
            <p:pic>
              <p:nvPicPr>
                <p:cNvPr id="35" name="그림 34">
                  <a:extLst>
                    <a:ext uri="{FF2B5EF4-FFF2-40B4-BE49-F238E27FC236}">
                      <a16:creationId xmlns:a16="http://schemas.microsoft.com/office/drawing/2014/main" id="{D187387A-5E43-4E63-8DBE-9A8556479AF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33568" t="19505" r="40483" b="50867"/>
                <a:stretch/>
              </p:blipFill>
              <p:spPr>
                <a:xfrm>
                  <a:off x="5117962" y="26959900"/>
                  <a:ext cx="1910876" cy="1767488"/>
                </a:xfrm>
                <a:prstGeom prst="rect">
                  <a:avLst/>
                </a:prstGeom>
                <a:ln>
                  <a:solidFill>
                    <a:schemeClr val="tx1"/>
                  </a:solidFill>
                </a:ln>
              </p:spPr>
            </p:pic>
          </p:grpSp>
          <p:grpSp>
            <p:nvGrpSpPr>
              <p:cNvPr id="11" name="그룹 10">
                <a:extLst>
                  <a:ext uri="{FF2B5EF4-FFF2-40B4-BE49-F238E27FC236}">
                    <a16:creationId xmlns:a16="http://schemas.microsoft.com/office/drawing/2014/main" id="{0DB4BE62-144B-4788-AFA0-9E8B0C691A52}"/>
                  </a:ext>
                </a:extLst>
              </p:cNvPr>
              <p:cNvGrpSpPr/>
              <p:nvPr/>
            </p:nvGrpSpPr>
            <p:grpSpPr>
              <a:xfrm>
                <a:off x="5525978" y="26054303"/>
                <a:ext cx="3832590" cy="2965171"/>
                <a:chOff x="9174307" y="25595033"/>
                <a:chExt cx="3945685" cy="3129096"/>
              </a:xfrm>
            </p:grpSpPr>
            <p:sp>
              <p:nvSpPr>
                <p:cNvPr id="25" name="자유형 2">
                  <a:extLst>
                    <a:ext uri="{FF2B5EF4-FFF2-40B4-BE49-F238E27FC236}">
                      <a16:creationId xmlns:a16="http://schemas.microsoft.com/office/drawing/2014/main" id="{41F3BF9A-3AD0-4848-A2F5-6442E38E908F}"/>
                    </a:ext>
                  </a:extLst>
                </p:cNvPr>
                <p:cNvSpPr/>
                <p:nvPr/>
              </p:nvSpPr>
              <p:spPr>
                <a:xfrm>
                  <a:off x="10180495" y="25595033"/>
                  <a:ext cx="262153" cy="328946"/>
                </a:xfrm>
                <a:custGeom>
                  <a:avLst/>
                  <a:gdLst>
                    <a:gd name="connsiteX0" fmla="*/ 282033 w 372665"/>
                    <a:gd name="connsiteY0" fmla="*/ 62614 h 458174"/>
                    <a:gd name="connsiteX1" fmla="*/ 273795 w 372665"/>
                    <a:gd name="connsiteY1" fmla="*/ 252084 h 458174"/>
                    <a:gd name="connsiteX2" fmla="*/ 372649 w 372665"/>
                    <a:gd name="connsiteY2" fmla="*/ 342700 h 458174"/>
                    <a:gd name="connsiteX3" fmla="*/ 265557 w 372665"/>
                    <a:gd name="connsiteY3" fmla="*/ 458030 h 458174"/>
                    <a:gd name="connsiteX4" fmla="*/ 265557 w 372665"/>
                    <a:gd name="connsiteY4" fmla="*/ 458030 h 458174"/>
                    <a:gd name="connsiteX5" fmla="*/ 158465 w 372665"/>
                    <a:gd name="connsiteY5" fmla="*/ 441554 h 458174"/>
                    <a:gd name="connsiteX6" fmla="*/ 59611 w 372665"/>
                    <a:gd name="connsiteY6" fmla="*/ 309749 h 458174"/>
                    <a:gd name="connsiteX7" fmla="*/ 1946 w 372665"/>
                    <a:gd name="connsiteY7" fmla="*/ 186181 h 458174"/>
                    <a:gd name="connsiteX8" fmla="*/ 26660 w 372665"/>
                    <a:gd name="connsiteY8" fmla="*/ 21425 h 458174"/>
                    <a:gd name="connsiteX9" fmla="*/ 150227 w 372665"/>
                    <a:gd name="connsiteY9" fmla="*/ 4949 h 458174"/>
                    <a:gd name="connsiteX10" fmla="*/ 191417 w 372665"/>
                    <a:gd name="connsiteY10" fmla="*/ 4949 h 458174"/>
                    <a:gd name="connsiteX11" fmla="*/ 282033 w 372665"/>
                    <a:gd name="connsiteY11" fmla="*/ 62614 h 45817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372665" h="458174">
                      <a:moveTo>
                        <a:pt x="282033" y="62614"/>
                      </a:moveTo>
                      <a:cubicBezTo>
                        <a:pt x="295763" y="103803"/>
                        <a:pt x="258692" y="205403"/>
                        <a:pt x="273795" y="252084"/>
                      </a:cubicBezTo>
                      <a:cubicBezTo>
                        <a:pt x="288898" y="298765"/>
                        <a:pt x="374022" y="308376"/>
                        <a:pt x="372649" y="342700"/>
                      </a:cubicBezTo>
                      <a:cubicBezTo>
                        <a:pt x="371276" y="377024"/>
                        <a:pt x="265557" y="458030"/>
                        <a:pt x="265557" y="458030"/>
                      </a:cubicBezTo>
                      <a:lnTo>
                        <a:pt x="265557" y="458030"/>
                      </a:lnTo>
                      <a:cubicBezTo>
                        <a:pt x="247708" y="455284"/>
                        <a:pt x="192789" y="466267"/>
                        <a:pt x="158465" y="441554"/>
                      </a:cubicBezTo>
                      <a:cubicBezTo>
                        <a:pt x="124141" y="416841"/>
                        <a:pt x="85697" y="352311"/>
                        <a:pt x="59611" y="309749"/>
                      </a:cubicBezTo>
                      <a:cubicBezTo>
                        <a:pt x="33525" y="267187"/>
                        <a:pt x="7438" y="234235"/>
                        <a:pt x="1946" y="186181"/>
                      </a:cubicBezTo>
                      <a:cubicBezTo>
                        <a:pt x="-3546" y="138127"/>
                        <a:pt x="1946" y="51630"/>
                        <a:pt x="26660" y="21425"/>
                      </a:cubicBezTo>
                      <a:cubicBezTo>
                        <a:pt x="51373" y="-8780"/>
                        <a:pt x="122767" y="7695"/>
                        <a:pt x="150227" y="4949"/>
                      </a:cubicBezTo>
                      <a:cubicBezTo>
                        <a:pt x="177686" y="2203"/>
                        <a:pt x="174941" y="-4662"/>
                        <a:pt x="191417" y="4949"/>
                      </a:cubicBezTo>
                      <a:cubicBezTo>
                        <a:pt x="207893" y="14560"/>
                        <a:pt x="268303" y="21425"/>
                        <a:pt x="282033" y="62614"/>
                      </a:cubicBezTo>
                      <a:close/>
                    </a:path>
                  </a:pathLst>
                </a:custGeom>
                <a:noFill/>
                <a:ln>
                  <a:solidFill>
                    <a:srgbClr val="FFFF00"/>
                  </a:solidFill>
                  <a:prstDash val="sysDash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10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6" name="자유형 17">
                  <a:extLst>
                    <a:ext uri="{FF2B5EF4-FFF2-40B4-BE49-F238E27FC236}">
                      <a16:creationId xmlns:a16="http://schemas.microsoft.com/office/drawing/2014/main" id="{57140F3E-910E-4037-9054-07B708E5F94F}"/>
                    </a:ext>
                  </a:extLst>
                </p:cNvPr>
                <p:cNvSpPr/>
                <p:nvPr/>
              </p:nvSpPr>
              <p:spPr>
                <a:xfrm>
                  <a:off x="12174401" y="25621966"/>
                  <a:ext cx="262153" cy="328946"/>
                </a:xfrm>
                <a:custGeom>
                  <a:avLst/>
                  <a:gdLst>
                    <a:gd name="connsiteX0" fmla="*/ 282033 w 372665"/>
                    <a:gd name="connsiteY0" fmla="*/ 62614 h 458174"/>
                    <a:gd name="connsiteX1" fmla="*/ 273795 w 372665"/>
                    <a:gd name="connsiteY1" fmla="*/ 252084 h 458174"/>
                    <a:gd name="connsiteX2" fmla="*/ 372649 w 372665"/>
                    <a:gd name="connsiteY2" fmla="*/ 342700 h 458174"/>
                    <a:gd name="connsiteX3" fmla="*/ 265557 w 372665"/>
                    <a:gd name="connsiteY3" fmla="*/ 458030 h 458174"/>
                    <a:gd name="connsiteX4" fmla="*/ 265557 w 372665"/>
                    <a:gd name="connsiteY4" fmla="*/ 458030 h 458174"/>
                    <a:gd name="connsiteX5" fmla="*/ 158465 w 372665"/>
                    <a:gd name="connsiteY5" fmla="*/ 441554 h 458174"/>
                    <a:gd name="connsiteX6" fmla="*/ 59611 w 372665"/>
                    <a:gd name="connsiteY6" fmla="*/ 309749 h 458174"/>
                    <a:gd name="connsiteX7" fmla="*/ 1946 w 372665"/>
                    <a:gd name="connsiteY7" fmla="*/ 186181 h 458174"/>
                    <a:gd name="connsiteX8" fmla="*/ 26660 w 372665"/>
                    <a:gd name="connsiteY8" fmla="*/ 21425 h 458174"/>
                    <a:gd name="connsiteX9" fmla="*/ 150227 w 372665"/>
                    <a:gd name="connsiteY9" fmla="*/ 4949 h 458174"/>
                    <a:gd name="connsiteX10" fmla="*/ 191417 w 372665"/>
                    <a:gd name="connsiteY10" fmla="*/ 4949 h 458174"/>
                    <a:gd name="connsiteX11" fmla="*/ 282033 w 372665"/>
                    <a:gd name="connsiteY11" fmla="*/ 62614 h 45817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372665" h="458174">
                      <a:moveTo>
                        <a:pt x="282033" y="62614"/>
                      </a:moveTo>
                      <a:cubicBezTo>
                        <a:pt x="295763" y="103803"/>
                        <a:pt x="258692" y="205403"/>
                        <a:pt x="273795" y="252084"/>
                      </a:cubicBezTo>
                      <a:cubicBezTo>
                        <a:pt x="288898" y="298765"/>
                        <a:pt x="374022" y="308376"/>
                        <a:pt x="372649" y="342700"/>
                      </a:cubicBezTo>
                      <a:cubicBezTo>
                        <a:pt x="371276" y="377024"/>
                        <a:pt x="265557" y="458030"/>
                        <a:pt x="265557" y="458030"/>
                      </a:cubicBezTo>
                      <a:lnTo>
                        <a:pt x="265557" y="458030"/>
                      </a:lnTo>
                      <a:cubicBezTo>
                        <a:pt x="247708" y="455284"/>
                        <a:pt x="192789" y="466267"/>
                        <a:pt x="158465" y="441554"/>
                      </a:cubicBezTo>
                      <a:cubicBezTo>
                        <a:pt x="124141" y="416841"/>
                        <a:pt x="85697" y="352311"/>
                        <a:pt x="59611" y="309749"/>
                      </a:cubicBezTo>
                      <a:cubicBezTo>
                        <a:pt x="33525" y="267187"/>
                        <a:pt x="7438" y="234235"/>
                        <a:pt x="1946" y="186181"/>
                      </a:cubicBezTo>
                      <a:cubicBezTo>
                        <a:pt x="-3546" y="138127"/>
                        <a:pt x="1946" y="51630"/>
                        <a:pt x="26660" y="21425"/>
                      </a:cubicBezTo>
                      <a:cubicBezTo>
                        <a:pt x="51373" y="-8780"/>
                        <a:pt x="122767" y="7695"/>
                        <a:pt x="150227" y="4949"/>
                      </a:cubicBezTo>
                      <a:cubicBezTo>
                        <a:pt x="177686" y="2203"/>
                        <a:pt x="174941" y="-4662"/>
                        <a:pt x="191417" y="4949"/>
                      </a:cubicBezTo>
                      <a:cubicBezTo>
                        <a:pt x="207893" y="14560"/>
                        <a:pt x="268303" y="21425"/>
                        <a:pt x="282033" y="62614"/>
                      </a:cubicBezTo>
                      <a:close/>
                    </a:path>
                  </a:pathLst>
                </a:custGeom>
                <a:noFill/>
                <a:ln>
                  <a:solidFill>
                    <a:srgbClr val="FFFF00"/>
                  </a:solidFill>
                  <a:prstDash val="sysDash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10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pic>
              <p:nvPicPr>
                <p:cNvPr id="27" name="Picture 3">
                  <a:extLst>
                    <a:ext uri="{FF2B5EF4-FFF2-40B4-BE49-F238E27FC236}">
                      <a16:creationId xmlns:a16="http://schemas.microsoft.com/office/drawing/2014/main" id="{EEFDC53A-5865-4747-8552-6B5D083118F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 rotWithShape="1">
                <a:blip r:embed="rId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35936" t="2484" r="41504" b="16276"/>
                <a:stretch/>
              </p:blipFill>
              <p:spPr bwMode="auto">
                <a:xfrm>
                  <a:off x="11227204" y="26956641"/>
                  <a:ext cx="1892788" cy="1767487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</a:extLst>
              </p:spPr>
            </p:pic>
            <p:pic>
              <p:nvPicPr>
                <p:cNvPr id="28" name="Picture 4">
                  <a:extLst>
                    <a:ext uri="{FF2B5EF4-FFF2-40B4-BE49-F238E27FC236}">
                      <a16:creationId xmlns:a16="http://schemas.microsoft.com/office/drawing/2014/main" id="{46326018-FA28-4607-8725-D1FF57548C7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 rotWithShape="1">
                <a:blip r:embed="rId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36194" t="2977" r="42406" b="16773"/>
                <a:stretch/>
              </p:blipFill>
              <p:spPr bwMode="auto">
                <a:xfrm>
                  <a:off x="9174307" y="26959795"/>
                  <a:ext cx="1926505" cy="1764334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</a:extLst>
              </p:spPr>
            </p:pic>
          </p:grpSp>
          <p:sp>
            <p:nvSpPr>
              <p:cNvPr id="12" name="직사각형 11">
                <a:extLst>
                  <a:ext uri="{FF2B5EF4-FFF2-40B4-BE49-F238E27FC236}">
                    <a16:creationId xmlns:a16="http://schemas.microsoft.com/office/drawing/2014/main" id="{B5D6A980-4724-4DC4-BDF2-FF5C71EB4FD5}"/>
                  </a:ext>
                </a:extLst>
              </p:cNvPr>
              <p:cNvSpPr/>
              <p:nvPr/>
            </p:nvSpPr>
            <p:spPr>
              <a:xfrm>
                <a:off x="7664075" y="25070066"/>
                <a:ext cx="1846667" cy="44156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altLang="ko-KR" sz="11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Merge</a:t>
                </a:r>
                <a:endParaRPr lang="ko-KR" altLang="en-US" sz="11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3" name="직사각형 12">
                <a:extLst>
                  <a:ext uri="{FF2B5EF4-FFF2-40B4-BE49-F238E27FC236}">
                    <a16:creationId xmlns:a16="http://schemas.microsoft.com/office/drawing/2014/main" id="{0962F3FB-EB6D-4D38-99E0-9184038392FF}"/>
                  </a:ext>
                </a:extLst>
              </p:cNvPr>
              <p:cNvSpPr/>
              <p:nvPr/>
            </p:nvSpPr>
            <p:spPr>
              <a:xfrm>
                <a:off x="5606013" y="25070066"/>
                <a:ext cx="1846667" cy="44156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altLang="ko-KR" sz="11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Color</a:t>
                </a:r>
                <a:endParaRPr lang="ko-KR" altLang="en-US" sz="11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4" name="직사각형 13">
                <a:extLst>
                  <a:ext uri="{FF2B5EF4-FFF2-40B4-BE49-F238E27FC236}">
                    <a16:creationId xmlns:a16="http://schemas.microsoft.com/office/drawing/2014/main" id="{5D8D5180-1277-47C7-9C5A-A5E90DB257FD}"/>
                  </a:ext>
                </a:extLst>
              </p:cNvPr>
              <p:cNvSpPr/>
              <p:nvPr/>
            </p:nvSpPr>
            <p:spPr>
              <a:xfrm>
                <a:off x="6649343" y="24601707"/>
                <a:ext cx="1940885" cy="44156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altLang="ko-KR" sz="11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Intraoperative </a:t>
                </a:r>
                <a:endParaRPr lang="ko-KR" altLang="en-US" sz="11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5" name="직사각형 14">
                <a:extLst>
                  <a:ext uri="{FF2B5EF4-FFF2-40B4-BE49-F238E27FC236}">
                    <a16:creationId xmlns:a16="http://schemas.microsoft.com/office/drawing/2014/main" id="{DE727400-0B55-4B25-A3F0-8D2276C41999}"/>
                  </a:ext>
                </a:extLst>
              </p:cNvPr>
              <p:cNvSpPr/>
              <p:nvPr/>
            </p:nvSpPr>
            <p:spPr>
              <a:xfrm>
                <a:off x="10339216" y="24639700"/>
                <a:ext cx="1943580" cy="44156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altLang="ko-KR" sz="11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Postoperative </a:t>
                </a:r>
                <a:endParaRPr lang="ko-KR" altLang="en-US" sz="11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pic>
            <p:nvPicPr>
              <p:cNvPr id="16" name="그림 15">
                <a:extLst>
                  <a:ext uri="{FF2B5EF4-FFF2-40B4-BE49-F238E27FC236}">
                    <a16:creationId xmlns:a16="http://schemas.microsoft.com/office/drawing/2014/main" id="{7F2E07C5-6D6C-47BE-B849-3461C44C06FF}"/>
                  </a:ext>
                </a:extLst>
              </p:cNvPr>
              <p:cNvPicPr preferRelativeResize="0">
                <a:picLocks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2677347" y="27341490"/>
                <a:ext cx="2774346" cy="1677984"/>
              </a:xfrm>
              <a:prstGeom prst="rect">
                <a:avLst/>
              </a:prstGeom>
            </p:spPr>
          </p:pic>
          <p:sp>
            <p:nvSpPr>
              <p:cNvPr id="17" name="자유형: 도형 8">
                <a:extLst>
                  <a:ext uri="{FF2B5EF4-FFF2-40B4-BE49-F238E27FC236}">
                    <a16:creationId xmlns:a16="http://schemas.microsoft.com/office/drawing/2014/main" id="{39D72438-9404-4BFD-8658-BA46501C0EAF}"/>
                  </a:ext>
                </a:extLst>
              </p:cNvPr>
              <p:cNvSpPr/>
              <p:nvPr/>
            </p:nvSpPr>
            <p:spPr>
              <a:xfrm>
                <a:off x="4088595" y="27619250"/>
                <a:ext cx="190043" cy="172083"/>
              </a:xfrm>
              <a:custGeom>
                <a:avLst/>
                <a:gdLst>
                  <a:gd name="connsiteX0" fmla="*/ 73967 w 95584"/>
                  <a:gd name="connsiteY0" fmla="*/ 13621 h 96193"/>
                  <a:gd name="connsiteX1" fmla="*/ 95399 w 95584"/>
                  <a:gd name="connsiteY1" fmla="*/ 75534 h 96193"/>
                  <a:gd name="connsiteX2" fmla="*/ 64442 w 95584"/>
                  <a:gd name="connsiteY2" fmla="*/ 94584 h 96193"/>
                  <a:gd name="connsiteX3" fmla="*/ 4911 w 95584"/>
                  <a:gd name="connsiteY3" fmla="*/ 39815 h 96193"/>
                  <a:gd name="connsiteX4" fmla="*/ 9674 w 95584"/>
                  <a:gd name="connsiteY4" fmla="*/ 1715 h 96193"/>
                  <a:gd name="connsiteX5" fmla="*/ 73967 w 95584"/>
                  <a:gd name="connsiteY5" fmla="*/ 13621 h 961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5584" h="96193">
                    <a:moveTo>
                      <a:pt x="73967" y="13621"/>
                    </a:moveTo>
                    <a:cubicBezTo>
                      <a:pt x="88254" y="25924"/>
                      <a:pt x="96986" y="62040"/>
                      <a:pt x="95399" y="75534"/>
                    </a:cubicBezTo>
                    <a:cubicBezTo>
                      <a:pt x="93812" y="89028"/>
                      <a:pt x="79523" y="100537"/>
                      <a:pt x="64442" y="94584"/>
                    </a:cubicBezTo>
                    <a:cubicBezTo>
                      <a:pt x="49361" y="88631"/>
                      <a:pt x="14039" y="55293"/>
                      <a:pt x="4911" y="39815"/>
                    </a:cubicBezTo>
                    <a:cubicBezTo>
                      <a:pt x="-4217" y="24337"/>
                      <a:pt x="546" y="6081"/>
                      <a:pt x="9674" y="1715"/>
                    </a:cubicBezTo>
                    <a:cubicBezTo>
                      <a:pt x="18802" y="-2651"/>
                      <a:pt x="59680" y="1318"/>
                      <a:pt x="73967" y="13621"/>
                    </a:cubicBezTo>
                    <a:close/>
                  </a:path>
                </a:pathLst>
              </a:custGeom>
              <a:noFill/>
              <a:ln>
                <a:solidFill>
                  <a:srgbClr val="FFFF00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100" b="1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9" name="자유형 15">
                <a:extLst>
                  <a:ext uri="{FF2B5EF4-FFF2-40B4-BE49-F238E27FC236}">
                    <a16:creationId xmlns:a16="http://schemas.microsoft.com/office/drawing/2014/main" id="{A87E5570-DEA2-4B85-A794-A1285FBDA1A0}"/>
                  </a:ext>
                </a:extLst>
              </p:cNvPr>
              <p:cNvSpPr/>
              <p:nvPr/>
            </p:nvSpPr>
            <p:spPr>
              <a:xfrm>
                <a:off x="7991364" y="27689711"/>
                <a:ext cx="698708" cy="1040360"/>
              </a:xfrm>
              <a:custGeom>
                <a:avLst/>
                <a:gdLst>
                  <a:gd name="connsiteX0" fmla="*/ 581136 w 698708"/>
                  <a:gd name="connsiteY0" fmla="*/ 77878 h 1040360"/>
                  <a:gd name="connsiteX1" fmla="*/ 695436 w 698708"/>
                  <a:gd name="connsiteY1" fmla="*/ 487453 h 1040360"/>
                  <a:gd name="connsiteX2" fmla="*/ 447786 w 698708"/>
                  <a:gd name="connsiteY2" fmla="*/ 858928 h 1040360"/>
                  <a:gd name="connsiteX3" fmla="*/ 314436 w 698708"/>
                  <a:gd name="connsiteY3" fmla="*/ 1039903 h 1040360"/>
                  <a:gd name="connsiteX4" fmla="*/ 114411 w 698708"/>
                  <a:gd name="connsiteY4" fmla="*/ 811303 h 1040360"/>
                  <a:gd name="connsiteX5" fmla="*/ 111 w 698708"/>
                  <a:gd name="connsiteY5" fmla="*/ 496978 h 1040360"/>
                  <a:gd name="connsiteX6" fmla="*/ 133461 w 698708"/>
                  <a:gd name="connsiteY6" fmla="*/ 87403 h 1040360"/>
                  <a:gd name="connsiteX7" fmla="*/ 457311 w 698708"/>
                  <a:gd name="connsiteY7" fmla="*/ 1678 h 1040360"/>
                  <a:gd name="connsiteX8" fmla="*/ 581136 w 698708"/>
                  <a:gd name="connsiteY8" fmla="*/ 77878 h 10403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698708" h="1040360">
                    <a:moveTo>
                      <a:pt x="581136" y="77878"/>
                    </a:moveTo>
                    <a:cubicBezTo>
                      <a:pt x="620824" y="158841"/>
                      <a:pt x="717661" y="357278"/>
                      <a:pt x="695436" y="487453"/>
                    </a:cubicBezTo>
                    <a:cubicBezTo>
                      <a:pt x="673211" y="617628"/>
                      <a:pt x="511286" y="766853"/>
                      <a:pt x="447786" y="858928"/>
                    </a:cubicBezTo>
                    <a:cubicBezTo>
                      <a:pt x="384286" y="951003"/>
                      <a:pt x="369998" y="1047840"/>
                      <a:pt x="314436" y="1039903"/>
                    </a:cubicBezTo>
                    <a:cubicBezTo>
                      <a:pt x="258874" y="1031966"/>
                      <a:pt x="166798" y="901791"/>
                      <a:pt x="114411" y="811303"/>
                    </a:cubicBezTo>
                    <a:cubicBezTo>
                      <a:pt x="62023" y="720816"/>
                      <a:pt x="-3064" y="617628"/>
                      <a:pt x="111" y="496978"/>
                    </a:cubicBezTo>
                    <a:cubicBezTo>
                      <a:pt x="3286" y="376328"/>
                      <a:pt x="57261" y="169953"/>
                      <a:pt x="133461" y="87403"/>
                    </a:cubicBezTo>
                    <a:cubicBezTo>
                      <a:pt x="209661" y="4853"/>
                      <a:pt x="387461" y="6440"/>
                      <a:pt x="457311" y="1678"/>
                    </a:cubicBezTo>
                    <a:cubicBezTo>
                      <a:pt x="527161" y="-3085"/>
                      <a:pt x="541448" y="-3085"/>
                      <a:pt x="581136" y="77878"/>
                    </a:cubicBezTo>
                    <a:close/>
                  </a:path>
                </a:pathLst>
              </a:custGeom>
              <a:noFill/>
              <a:ln>
                <a:solidFill>
                  <a:srgbClr val="FFFF99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1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0" name="자유형 17">
                <a:extLst>
                  <a:ext uri="{FF2B5EF4-FFF2-40B4-BE49-F238E27FC236}">
                    <a16:creationId xmlns:a16="http://schemas.microsoft.com/office/drawing/2014/main" id="{7B283671-24F8-45EF-AB2A-AE3A71AD5B5C}"/>
                  </a:ext>
                </a:extLst>
              </p:cNvPr>
              <p:cNvSpPr/>
              <p:nvPr/>
            </p:nvSpPr>
            <p:spPr>
              <a:xfrm>
                <a:off x="12166405" y="28028285"/>
                <a:ext cx="666123" cy="692942"/>
              </a:xfrm>
              <a:custGeom>
                <a:avLst/>
                <a:gdLst>
                  <a:gd name="connsiteX0" fmla="*/ 266072 w 666122"/>
                  <a:gd name="connsiteY0" fmla="*/ 9983 h 692942"/>
                  <a:gd name="connsiteX1" fmla="*/ 475622 w 666122"/>
                  <a:gd name="connsiteY1" fmla="*/ 76658 h 692942"/>
                  <a:gd name="connsiteX2" fmla="*/ 666122 w 666122"/>
                  <a:gd name="connsiteY2" fmla="*/ 448133 h 692942"/>
                  <a:gd name="connsiteX3" fmla="*/ 475622 w 666122"/>
                  <a:gd name="connsiteY3" fmla="*/ 619583 h 692942"/>
                  <a:gd name="connsiteX4" fmla="*/ 27947 w 666122"/>
                  <a:gd name="connsiteY4" fmla="*/ 686258 h 692942"/>
                  <a:gd name="connsiteX5" fmla="*/ 56522 w 666122"/>
                  <a:gd name="connsiteY5" fmla="*/ 467183 h 692942"/>
                  <a:gd name="connsiteX6" fmla="*/ 132722 w 666122"/>
                  <a:gd name="connsiteY6" fmla="*/ 219533 h 692942"/>
                  <a:gd name="connsiteX7" fmla="*/ 266072 w 666122"/>
                  <a:gd name="connsiteY7" fmla="*/ 9983 h 692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666122" h="692942">
                    <a:moveTo>
                      <a:pt x="266072" y="9983"/>
                    </a:moveTo>
                    <a:cubicBezTo>
                      <a:pt x="323222" y="-13829"/>
                      <a:pt x="408947" y="3633"/>
                      <a:pt x="475622" y="76658"/>
                    </a:cubicBezTo>
                    <a:cubicBezTo>
                      <a:pt x="542297" y="149683"/>
                      <a:pt x="666122" y="357646"/>
                      <a:pt x="666122" y="448133"/>
                    </a:cubicBezTo>
                    <a:cubicBezTo>
                      <a:pt x="666122" y="538620"/>
                      <a:pt x="581984" y="579896"/>
                      <a:pt x="475622" y="619583"/>
                    </a:cubicBezTo>
                    <a:cubicBezTo>
                      <a:pt x="369260" y="659270"/>
                      <a:pt x="97797" y="711658"/>
                      <a:pt x="27947" y="686258"/>
                    </a:cubicBezTo>
                    <a:cubicBezTo>
                      <a:pt x="-41903" y="660858"/>
                      <a:pt x="39060" y="544970"/>
                      <a:pt x="56522" y="467183"/>
                    </a:cubicBezTo>
                    <a:cubicBezTo>
                      <a:pt x="73984" y="389396"/>
                      <a:pt x="100972" y="289383"/>
                      <a:pt x="132722" y="219533"/>
                    </a:cubicBezTo>
                    <a:cubicBezTo>
                      <a:pt x="164472" y="149683"/>
                      <a:pt x="208922" y="33795"/>
                      <a:pt x="266072" y="9983"/>
                    </a:cubicBezTo>
                    <a:close/>
                  </a:path>
                </a:pathLst>
              </a:custGeom>
              <a:noFill/>
              <a:ln>
                <a:solidFill>
                  <a:srgbClr val="FFFF00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1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1" name="자유형 182">
                <a:extLst>
                  <a:ext uri="{FF2B5EF4-FFF2-40B4-BE49-F238E27FC236}">
                    <a16:creationId xmlns:a16="http://schemas.microsoft.com/office/drawing/2014/main" id="{6EF500B9-9170-473D-B1B7-513334BD32B2}"/>
                  </a:ext>
                </a:extLst>
              </p:cNvPr>
              <p:cNvSpPr/>
              <p:nvPr/>
            </p:nvSpPr>
            <p:spPr>
              <a:xfrm>
                <a:off x="10243050" y="28176444"/>
                <a:ext cx="666122" cy="692942"/>
              </a:xfrm>
              <a:custGeom>
                <a:avLst/>
                <a:gdLst>
                  <a:gd name="connsiteX0" fmla="*/ 266072 w 666122"/>
                  <a:gd name="connsiteY0" fmla="*/ 9983 h 692942"/>
                  <a:gd name="connsiteX1" fmla="*/ 475622 w 666122"/>
                  <a:gd name="connsiteY1" fmla="*/ 76658 h 692942"/>
                  <a:gd name="connsiteX2" fmla="*/ 666122 w 666122"/>
                  <a:gd name="connsiteY2" fmla="*/ 448133 h 692942"/>
                  <a:gd name="connsiteX3" fmla="*/ 475622 w 666122"/>
                  <a:gd name="connsiteY3" fmla="*/ 619583 h 692942"/>
                  <a:gd name="connsiteX4" fmla="*/ 27947 w 666122"/>
                  <a:gd name="connsiteY4" fmla="*/ 686258 h 692942"/>
                  <a:gd name="connsiteX5" fmla="*/ 56522 w 666122"/>
                  <a:gd name="connsiteY5" fmla="*/ 467183 h 692942"/>
                  <a:gd name="connsiteX6" fmla="*/ 132722 w 666122"/>
                  <a:gd name="connsiteY6" fmla="*/ 219533 h 692942"/>
                  <a:gd name="connsiteX7" fmla="*/ 266072 w 666122"/>
                  <a:gd name="connsiteY7" fmla="*/ 9983 h 692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666122" h="692942">
                    <a:moveTo>
                      <a:pt x="266072" y="9983"/>
                    </a:moveTo>
                    <a:cubicBezTo>
                      <a:pt x="323222" y="-13829"/>
                      <a:pt x="408947" y="3633"/>
                      <a:pt x="475622" y="76658"/>
                    </a:cubicBezTo>
                    <a:cubicBezTo>
                      <a:pt x="542297" y="149683"/>
                      <a:pt x="666122" y="357646"/>
                      <a:pt x="666122" y="448133"/>
                    </a:cubicBezTo>
                    <a:cubicBezTo>
                      <a:pt x="666122" y="538620"/>
                      <a:pt x="581984" y="579896"/>
                      <a:pt x="475622" y="619583"/>
                    </a:cubicBezTo>
                    <a:cubicBezTo>
                      <a:pt x="369260" y="659270"/>
                      <a:pt x="97797" y="711658"/>
                      <a:pt x="27947" y="686258"/>
                    </a:cubicBezTo>
                    <a:cubicBezTo>
                      <a:pt x="-41903" y="660858"/>
                      <a:pt x="39060" y="544970"/>
                      <a:pt x="56522" y="467183"/>
                    </a:cubicBezTo>
                    <a:cubicBezTo>
                      <a:pt x="73984" y="389396"/>
                      <a:pt x="100972" y="289383"/>
                      <a:pt x="132722" y="219533"/>
                    </a:cubicBezTo>
                    <a:cubicBezTo>
                      <a:pt x="164472" y="149683"/>
                      <a:pt x="208922" y="33795"/>
                      <a:pt x="266072" y="9983"/>
                    </a:cubicBezTo>
                    <a:close/>
                  </a:path>
                </a:pathLst>
              </a:custGeom>
              <a:noFill/>
              <a:ln>
                <a:solidFill>
                  <a:srgbClr val="FFFF00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1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2" name="자유형 190">
                <a:extLst>
                  <a:ext uri="{FF2B5EF4-FFF2-40B4-BE49-F238E27FC236}">
                    <a16:creationId xmlns:a16="http://schemas.microsoft.com/office/drawing/2014/main" id="{FB2FDFEF-9947-4545-A408-DE140D46ED16}"/>
                  </a:ext>
                </a:extLst>
              </p:cNvPr>
              <p:cNvSpPr/>
              <p:nvPr/>
            </p:nvSpPr>
            <p:spPr>
              <a:xfrm>
                <a:off x="5923025" y="27653869"/>
                <a:ext cx="698708" cy="1040360"/>
              </a:xfrm>
              <a:custGeom>
                <a:avLst/>
                <a:gdLst>
                  <a:gd name="connsiteX0" fmla="*/ 581136 w 698708"/>
                  <a:gd name="connsiteY0" fmla="*/ 77878 h 1040360"/>
                  <a:gd name="connsiteX1" fmla="*/ 695436 w 698708"/>
                  <a:gd name="connsiteY1" fmla="*/ 487453 h 1040360"/>
                  <a:gd name="connsiteX2" fmla="*/ 447786 w 698708"/>
                  <a:gd name="connsiteY2" fmla="*/ 858928 h 1040360"/>
                  <a:gd name="connsiteX3" fmla="*/ 314436 w 698708"/>
                  <a:gd name="connsiteY3" fmla="*/ 1039903 h 1040360"/>
                  <a:gd name="connsiteX4" fmla="*/ 114411 w 698708"/>
                  <a:gd name="connsiteY4" fmla="*/ 811303 h 1040360"/>
                  <a:gd name="connsiteX5" fmla="*/ 111 w 698708"/>
                  <a:gd name="connsiteY5" fmla="*/ 496978 h 1040360"/>
                  <a:gd name="connsiteX6" fmla="*/ 133461 w 698708"/>
                  <a:gd name="connsiteY6" fmla="*/ 87403 h 1040360"/>
                  <a:gd name="connsiteX7" fmla="*/ 457311 w 698708"/>
                  <a:gd name="connsiteY7" fmla="*/ 1678 h 1040360"/>
                  <a:gd name="connsiteX8" fmla="*/ 581136 w 698708"/>
                  <a:gd name="connsiteY8" fmla="*/ 77878 h 10403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698708" h="1040360">
                    <a:moveTo>
                      <a:pt x="581136" y="77878"/>
                    </a:moveTo>
                    <a:cubicBezTo>
                      <a:pt x="620824" y="158841"/>
                      <a:pt x="717661" y="357278"/>
                      <a:pt x="695436" y="487453"/>
                    </a:cubicBezTo>
                    <a:cubicBezTo>
                      <a:pt x="673211" y="617628"/>
                      <a:pt x="511286" y="766853"/>
                      <a:pt x="447786" y="858928"/>
                    </a:cubicBezTo>
                    <a:cubicBezTo>
                      <a:pt x="384286" y="951003"/>
                      <a:pt x="369998" y="1047840"/>
                      <a:pt x="314436" y="1039903"/>
                    </a:cubicBezTo>
                    <a:cubicBezTo>
                      <a:pt x="258874" y="1031966"/>
                      <a:pt x="166798" y="901791"/>
                      <a:pt x="114411" y="811303"/>
                    </a:cubicBezTo>
                    <a:cubicBezTo>
                      <a:pt x="62023" y="720816"/>
                      <a:pt x="-3064" y="617628"/>
                      <a:pt x="111" y="496978"/>
                    </a:cubicBezTo>
                    <a:cubicBezTo>
                      <a:pt x="3286" y="376328"/>
                      <a:pt x="57261" y="169953"/>
                      <a:pt x="133461" y="87403"/>
                    </a:cubicBezTo>
                    <a:cubicBezTo>
                      <a:pt x="209661" y="4853"/>
                      <a:pt x="387461" y="6440"/>
                      <a:pt x="457311" y="1678"/>
                    </a:cubicBezTo>
                    <a:cubicBezTo>
                      <a:pt x="527161" y="-3085"/>
                      <a:pt x="541448" y="-3085"/>
                      <a:pt x="581136" y="77878"/>
                    </a:cubicBezTo>
                    <a:close/>
                  </a:path>
                </a:pathLst>
              </a:custGeom>
              <a:noFill/>
              <a:ln>
                <a:solidFill>
                  <a:srgbClr val="FFFF99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1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36" name="직사각형 35">
              <a:extLst>
                <a:ext uri="{FF2B5EF4-FFF2-40B4-BE49-F238E27FC236}">
                  <a16:creationId xmlns:a16="http://schemas.microsoft.com/office/drawing/2014/main" id="{5EF68924-B2EC-4868-84CE-A8BA01DDE4D3}"/>
                </a:ext>
              </a:extLst>
            </p:cNvPr>
            <p:cNvSpPr/>
            <p:nvPr/>
          </p:nvSpPr>
          <p:spPr>
            <a:xfrm>
              <a:off x="-833190" y="4212964"/>
              <a:ext cx="2765370" cy="30933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altLang="ko-KR" sz="1100" b="1">
                  <a:solidFill>
                    <a:srgbClr val="2A2A2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Thymic </a:t>
              </a:r>
              <a:r>
                <a:rPr lang="en-US" altLang="ko-KR" sz="1100" b="1" dirty="0">
                  <a:solidFill>
                    <a:srgbClr val="2A2A2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carcinoma </a:t>
              </a:r>
              <a:endParaRPr lang="en-US" altLang="ko-KR" sz="11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38" name="직사각형 37">
            <a:extLst>
              <a:ext uri="{FF2B5EF4-FFF2-40B4-BE49-F238E27FC236}">
                <a16:creationId xmlns:a16="http://schemas.microsoft.com/office/drawing/2014/main" id="{16F7369E-3FFD-4708-992D-E5C05C295494}"/>
              </a:ext>
            </a:extLst>
          </p:cNvPr>
          <p:cNvSpPr/>
          <p:nvPr/>
        </p:nvSpPr>
        <p:spPr>
          <a:xfrm>
            <a:off x="7899679" y="326513"/>
            <a:ext cx="160695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600" b="1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endParaRPr lang="ko-KR" alt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2" name="직사각형 101">
            <a:extLst>
              <a:ext uri="{FF2B5EF4-FFF2-40B4-BE49-F238E27FC236}">
                <a16:creationId xmlns:a16="http://schemas.microsoft.com/office/drawing/2014/main" id="{0F1C61D9-DFBB-40EE-9DC1-FFAD9D72CDD8}"/>
              </a:ext>
            </a:extLst>
          </p:cNvPr>
          <p:cNvSpPr/>
          <p:nvPr/>
        </p:nvSpPr>
        <p:spPr>
          <a:xfrm>
            <a:off x="-572006" y="326513"/>
            <a:ext cx="160695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600" b="1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endParaRPr lang="ko-KR" alt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08" name="그룹 107">
            <a:extLst>
              <a:ext uri="{FF2B5EF4-FFF2-40B4-BE49-F238E27FC236}">
                <a16:creationId xmlns:a16="http://schemas.microsoft.com/office/drawing/2014/main" id="{1AAC09DC-CF40-42EB-AD85-FC332B9BAF16}"/>
              </a:ext>
            </a:extLst>
          </p:cNvPr>
          <p:cNvGrpSpPr/>
          <p:nvPr/>
        </p:nvGrpSpPr>
        <p:grpSpPr>
          <a:xfrm>
            <a:off x="3305755" y="3016856"/>
            <a:ext cx="2310674" cy="1120861"/>
            <a:chOff x="3882148" y="4319203"/>
            <a:chExt cx="3493897" cy="1539591"/>
          </a:xfrm>
        </p:grpSpPr>
        <p:pic>
          <p:nvPicPr>
            <p:cNvPr id="104" name="Picture 2">
              <a:extLst>
                <a:ext uri="{FF2B5EF4-FFF2-40B4-BE49-F238E27FC236}">
                  <a16:creationId xmlns:a16="http://schemas.microsoft.com/office/drawing/2014/main" id="{9E8C97E4-E415-4862-A9FB-37350F4EE6C8}"/>
                </a:ext>
              </a:extLst>
            </p:cNvPr>
            <p:cNvPicPr preferRelativeResize="0">
              <a:picLocks noChangeArrowheads="1"/>
            </p:cNvPicPr>
            <p:nvPr/>
          </p:nvPicPr>
          <p:blipFill rotWithShape="1"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3706" t="1853" r="41235" b="8674"/>
            <a:stretch/>
          </p:blipFill>
          <p:spPr bwMode="auto">
            <a:xfrm>
              <a:off x="5652011" y="4328363"/>
              <a:ext cx="1724034" cy="15304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5" name="Picture 3">
              <a:extLst>
                <a:ext uri="{FF2B5EF4-FFF2-40B4-BE49-F238E27FC236}">
                  <a16:creationId xmlns:a16="http://schemas.microsoft.com/office/drawing/2014/main" id="{440014E4-F3BA-4F7C-B37A-8B32598153F8}"/>
                </a:ext>
              </a:extLst>
            </p:cNvPr>
            <p:cNvPicPr preferRelativeResize="0">
              <a:picLocks noChangeArrowheads="1"/>
            </p:cNvPicPr>
            <p:nvPr/>
          </p:nvPicPr>
          <p:blipFill rotWithShape="1"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5732" t="1853" r="41777" b="8674"/>
            <a:stretch/>
          </p:blipFill>
          <p:spPr bwMode="auto">
            <a:xfrm>
              <a:off x="3882148" y="4319203"/>
              <a:ext cx="1706236" cy="15304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12" name="그림 111">
            <a:extLst>
              <a:ext uri="{FF2B5EF4-FFF2-40B4-BE49-F238E27FC236}">
                <a16:creationId xmlns:a16="http://schemas.microsoft.com/office/drawing/2014/main" id="{7A45D729-0791-4463-B7AB-D7B27B69FE82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925" t="60451" r="39065" b="1064"/>
          <a:stretch/>
        </p:blipFill>
        <p:spPr>
          <a:xfrm>
            <a:off x="6814480" y="3025244"/>
            <a:ext cx="1128412" cy="1114194"/>
          </a:xfrm>
          <a:prstGeom prst="rect">
            <a:avLst/>
          </a:prstGeom>
        </p:spPr>
      </p:pic>
      <p:pic>
        <p:nvPicPr>
          <p:cNvPr id="113" name="그림 112">
            <a:extLst>
              <a:ext uri="{FF2B5EF4-FFF2-40B4-BE49-F238E27FC236}">
                <a16:creationId xmlns:a16="http://schemas.microsoft.com/office/drawing/2014/main" id="{9C8FDD44-F7FB-4904-B5DF-CA2979ECC2F3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632" t="19354" r="39358" b="42161"/>
          <a:stretch/>
        </p:blipFill>
        <p:spPr>
          <a:xfrm>
            <a:off x="5653051" y="3026333"/>
            <a:ext cx="1128411" cy="1114193"/>
          </a:xfrm>
          <a:prstGeom prst="rect">
            <a:avLst/>
          </a:prstGeom>
        </p:spPr>
      </p:pic>
      <p:pic>
        <p:nvPicPr>
          <p:cNvPr id="115" name="그림 114">
            <a:extLst>
              <a:ext uri="{FF2B5EF4-FFF2-40B4-BE49-F238E27FC236}">
                <a16:creationId xmlns:a16="http://schemas.microsoft.com/office/drawing/2014/main" id="{74C29B0C-9FA6-4990-82BC-E2A57218E93D}"/>
              </a:ext>
            </a:extLst>
          </p:cNvPr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16" t="13156" r="7328" b="1339"/>
          <a:stretch/>
        </p:blipFill>
        <p:spPr>
          <a:xfrm>
            <a:off x="1628990" y="3016855"/>
            <a:ext cx="1634686" cy="1114192"/>
          </a:xfrm>
          <a:prstGeom prst="rect">
            <a:avLst/>
          </a:prstGeom>
        </p:spPr>
      </p:pic>
      <p:sp>
        <p:nvSpPr>
          <p:cNvPr id="116" name="자유형: 도형 115">
            <a:extLst>
              <a:ext uri="{FF2B5EF4-FFF2-40B4-BE49-F238E27FC236}">
                <a16:creationId xmlns:a16="http://schemas.microsoft.com/office/drawing/2014/main" id="{8BEE2D46-54D6-42A4-BE0C-4907E3110449}"/>
              </a:ext>
            </a:extLst>
          </p:cNvPr>
          <p:cNvSpPr/>
          <p:nvPr/>
        </p:nvSpPr>
        <p:spPr>
          <a:xfrm>
            <a:off x="7327900" y="3369043"/>
            <a:ext cx="399115" cy="530515"/>
          </a:xfrm>
          <a:custGeom>
            <a:avLst/>
            <a:gdLst>
              <a:gd name="connsiteX0" fmla="*/ 107950 w 399115"/>
              <a:gd name="connsiteY0" fmla="*/ 15507 h 530515"/>
              <a:gd name="connsiteX1" fmla="*/ 38100 w 399115"/>
              <a:gd name="connsiteY1" fmla="*/ 136157 h 530515"/>
              <a:gd name="connsiteX2" fmla="*/ 0 w 399115"/>
              <a:gd name="connsiteY2" fmla="*/ 212357 h 530515"/>
              <a:gd name="connsiteX3" fmla="*/ 38100 w 399115"/>
              <a:gd name="connsiteY3" fmla="*/ 345707 h 530515"/>
              <a:gd name="connsiteX4" fmla="*/ 114300 w 399115"/>
              <a:gd name="connsiteY4" fmla="*/ 440957 h 530515"/>
              <a:gd name="connsiteX5" fmla="*/ 196850 w 399115"/>
              <a:gd name="connsiteY5" fmla="*/ 504457 h 530515"/>
              <a:gd name="connsiteX6" fmla="*/ 317500 w 399115"/>
              <a:gd name="connsiteY6" fmla="*/ 523507 h 530515"/>
              <a:gd name="connsiteX7" fmla="*/ 393700 w 399115"/>
              <a:gd name="connsiteY7" fmla="*/ 390157 h 530515"/>
              <a:gd name="connsiteX8" fmla="*/ 381000 w 399115"/>
              <a:gd name="connsiteY8" fmla="*/ 244107 h 530515"/>
              <a:gd name="connsiteX9" fmla="*/ 285750 w 399115"/>
              <a:gd name="connsiteY9" fmla="*/ 66307 h 530515"/>
              <a:gd name="connsiteX10" fmla="*/ 196850 w 399115"/>
              <a:gd name="connsiteY10" fmla="*/ 9157 h 530515"/>
              <a:gd name="connsiteX11" fmla="*/ 107950 w 399115"/>
              <a:gd name="connsiteY11" fmla="*/ 15507 h 530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99115" h="530515">
                <a:moveTo>
                  <a:pt x="107950" y="15507"/>
                </a:moveTo>
                <a:cubicBezTo>
                  <a:pt x="81492" y="36674"/>
                  <a:pt x="56092" y="103349"/>
                  <a:pt x="38100" y="136157"/>
                </a:cubicBezTo>
                <a:cubicBezTo>
                  <a:pt x="20108" y="168965"/>
                  <a:pt x="0" y="177432"/>
                  <a:pt x="0" y="212357"/>
                </a:cubicBezTo>
                <a:cubicBezTo>
                  <a:pt x="0" y="247282"/>
                  <a:pt x="19050" y="307607"/>
                  <a:pt x="38100" y="345707"/>
                </a:cubicBezTo>
                <a:cubicBezTo>
                  <a:pt x="57150" y="383807"/>
                  <a:pt x="87842" y="414499"/>
                  <a:pt x="114300" y="440957"/>
                </a:cubicBezTo>
                <a:cubicBezTo>
                  <a:pt x="140758" y="467415"/>
                  <a:pt x="162983" y="490699"/>
                  <a:pt x="196850" y="504457"/>
                </a:cubicBezTo>
                <a:cubicBezTo>
                  <a:pt x="230717" y="518215"/>
                  <a:pt x="284692" y="542557"/>
                  <a:pt x="317500" y="523507"/>
                </a:cubicBezTo>
                <a:cubicBezTo>
                  <a:pt x="350308" y="504457"/>
                  <a:pt x="383117" y="436724"/>
                  <a:pt x="393700" y="390157"/>
                </a:cubicBezTo>
                <a:cubicBezTo>
                  <a:pt x="404283" y="343590"/>
                  <a:pt x="398992" y="298082"/>
                  <a:pt x="381000" y="244107"/>
                </a:cubicBezTo>
                <a:cubicBezTo>
                  <a:pt x="363008" y="190132"/>
                  <a:pt x="316442" y="105465"/>
                  <a:pt x="285750" y="66307"/>
                </a:cubicBezTo>
                <a:cubicBezTo>
                  <a:pt x="255058" y="27149"/>
                  <a:pt x="223308" y="20799"/>
                  <a:pt x="196850" y="9157"/>
                </a:cubicBezTo>
                <a:cubicBezTo>
                  <a:pt x="170392" y="-2485"/>
                  <a:pt x="134408" y="-5660"/>
                  <a:pt x="107950" y="15507"/>
                </a:cubicBezTo>
                <a:close/>
              </a:path>
            </a:pathLst>
          </a:custGeom>
          <a:noFill/>
          <a:ln>
            <a:solidFill>
              <a:srgbClr val="FFFF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7" name="자유형: 도형 116">
            <a:extLst>
              <a:ext uri="{FF2B5EF4-FFF2-40B4-BE49-F238E27FC236}">
                <a16:creationId xmlns:a16="http://schemas.microsoft.com/office/drawing/2014/main" id="{E85A9D8D-748D-430E-967A-D6DD72DD67EE}"/>
              </a:ext>
            </a:extLst>
          </p:cNvPr>
          <p:cNvSpPr/>
          <p:nvPr/>
        </p:nvSpPr>
        <p:spPr>
          <a:xfrm>
            <a:off x="6167556" y="3392274"/>
            <a:ext cx="399115" cy="530515"/>
          </a:xfrm>
          <a:custGeom>
            <a:avLst/>
            <a:gdLst>
              <a:gd name="connsiteX0" fmla="*/ 107950 w 399115"/>
              <a:gd name="connsiteY0" fmla="*/ 15507 h 530515"/>
              <a:gd name="connsiteX1" fmla="*/ 38100 w 399115"/>
              <a:gd name="connsiteY1" fmla="*/ 136157 h 530515"/>
              <a:gd name="connsiteX2" fmla="*/ 0 w 399115"/>
              <a:gd name="connsiteY2" fmla="*/ 212357 h 530515"/>
              <a:gd name="connsiteX3" fmla="*/ 38100 w 399115"/>
              <a:gd name="connsiteY3" fmla="*/ 345707 h 530515"/>
              <a:gd name="connsiteX4" fmla="*/ 114300 w 399115"/>
              <a:gd name="connsiteY4" fmla="*/ 440957 h 530515"/>
              <a:gd name="connsiteX5" fmla="*/ 196850 w 399115"/>
              <a:gd name="connsiteY5" fmla="*/ 504457 h 530515"/>
              <a:gd name="connsiteX6" fmla="*/ 317500 w 399115"/>
              <a:gd name="connsiteY6" fmla="*/ 523507 h 530515"/>
              <a:gd name="connsiteX7" fmla="*/ 393700 w 399115"/>
              <a:gd name="connsiteY7" fmla="*/ 390157 h 530515"/>
              <a:gd name="connsiteX8" fmla="*/ 381000 w 399115"/>
              <a:gd name="connsiteY8" fmla="*/ 244107 h 530515"/>
              <a:gd name="connsiteX9" fmla="*/ 285750 w 399115"/>
              <a:gd name="connsiteY9" fmla="*/ 66307 h 530515"/>
              <a:gd name="connsiteX10" fmla="*/ 196850 w 399115"/>
              <a:gd name="connsiteY10" fmla="*/ 9157 h 530515"/>
              <a:gd name="connsiteX11" fmla="*/ 107950 w 399115"/>
              <a:gd name="connsiteY11" fmla="*/ 15507 h 530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99115" h="530515">
                <a:moveTo>
                  <a:pt x="107950" y="15507"/>
                </a:moveTo>
                <a:cubicBezTo>
                  <a:pt x="81492" y="36674"/>
                  <a:pt x="56092" y="103349"/>
                  <a:pt x="38100" y="136157"/>
                </a:cubicBezTo>
                <a:cubicBezTo>
                  <a:pt x="20108" y="168965"/>
                  <a:pt x="0" y="177432"/>
                  <a:pt x="0" y="212357"/>
                </a:cubicBezTo>
                <a:cubicBezTo>
                  <a:pt x="0" y="247282"/>
                  <a:pt x="19050" y="307607"/>
                  <a:pt x="38100" y="345707"/>
                </a:cubicBezTo>
                <a:cubicBezTo>
                  <a:pt x="57150" y="383807"/>
                  <a:pt x="87842" y="414499"/>
                  <a:pt x="114300" y="440957"/>
                </a:cubicBezTo>
                <a:cubicBezTo>
                  <a:pt x="140758" y="467415"/>
                  <a:pt x="162983" y="490699"/>
                  <a:pt x="196850" y="504457"/>
                </a:cubicBezTo>
                <a:cubicBezTo>
                  <a:pt x="230717" y="518215"/>
                  <a:pt x="284692" y="542557"/>
                  <a:pt x="317500" y="523507"/>
                </a:cubicBezTo>
                <a:cubicBezTo>
                  <a:pt x="350308" y="504457"/>
                  <a:pt x="383117" y="436724"/>
                  <a:pt x="393700" y="390157"/>
                </a:cubicBezTo>
                <a:cubicBezTo>
                  <a:pt x="404283" y="343590"/>
                  <a:pt x="398992" y="298082"/>
                  <a:pt x="381000" y="244107"/>
                </a:cubicBezTo>
                <a:cubicBezTo>
                  <a:pt x="363008" y="190132"/>
                  <a:pt x="316442" y="105465"/>
                  <a:pt x="285750" y="66307"/>
                </a:cubicBezTo>
                <a:cubicBezTo>
                  <a:pt x="255058" y="27149"/>
                  <a:pt x="223308" y="20799"/>
                  <a:pt x="196850" y="9157"/>
                </a:cubicBezTo>
                <a:cubicBezTo>
                  <a:pt x="170392" y="-2485"/>
                  <a:pt x="134408" y="-5660"/>
                  <a:pt x="107950" y="15507"/>
                </a:cubicBezTo>
                <a:close/>
              </a:path>
            </a:pathLst>
          </a:custGeom>
          <a:noFill/>
          <a:ln>
            <a:solidFill>
              <a:srgbClr val="FFFF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9" name="자유형: 도형 118">
            <a:extLst>
              <a:ext uri="{FF2B5EF4-FFF2-40B4-BE49-F238E27FC236}">
                <a16:creationId xmlns:a16="http://schemas.microsoft.com/office/drawing/2014/main" id="{B810E1B6-5E97-4624-A63B-DE72B48978F2}"/>
              </a:ext>
            </a:extLst>
          </p:cNvPr>
          <p:cNvSpPr/>
          <p:nvPr/>
        </p:nvSpPr>
        <p:spPr>
          <a:xfrm rot="19450432">
            <a:off x="3513677" y="3285710"/>
            <a:ext cx="504853" cy="475342"/>
          </a:xfrm>
          <a:custGeom>
            <a:avLst/>
            <a:gdLst>
              <a:gd name="connsiteX0" fmla="*/ 107950 w 399115"/>
              <a:gd name="connsiteY0" fmla="*/ 15507 h 530515"/>
              <a:gd name="connsiteX1" fmla="*/ 38100 w 399115"/>
              <a:gd name="connsiteY1" fmla="*/ 136157 h 530515"/>
              <a:gd name="connsiteX2" fmla="*/ 0 w 399115"/>
              <a:gd name="connsiteY2" fmla="*/ 212357 h 530515"/>
              <a:gd name="connsiteX3" fmla="*/ 38100 w 399115"/>
              <a:gd name="connsiteY3" fmla="*/ 345707 h 530515"/>
              <a:gd name="connsiteX4" fmla="*/ 114300 w 399115"/>
              <a:gd name="connsiteY4" fmla="*/ 440957 h 530515"/>
              <a:gd name="connsiteX5" fmla="*/ 196850 w 399115"/>
              <a:gd name="connsiteY5" fmla="*/ 504457 h 530515"/>
              <a:gd name="connsiteX6" fmla="*/ 317500 w 399115"/>
              <a:gd name="connsiteY6" fmla="*/ 523507 h 530515"/>
              <a:gd name="connsiteX7" fmla="*/ 393700 w 399115"/>
              <a:gd name="connsiteY7" fmla="*/ 390157 h 530515"/>
              <a:gd name="connsiteX8" fmla="*/ 381000 w 399115"/>
              <a:gd name="connsiteY8" fmla="*/ 244107 h 530515"/>
              <a:gd name="connsiteX9" fmla="*/ 285750 w 399115"/>
              <a:gd name="connsiteY9" fmla="*/ 66307 h 530515"/>
              <a:gd name="connsiteX10" fmla="*/ 196850 w 399115"/>
              <a:gd name="connsiteY10" fmla="*/ 9157 h 530515"/>
              <a:gd name="connsiteX11" fmla="*/ 107950 w 399115"/>
              <a:gd name="connsiteY11" fmla="*/ 15507 h 530515"/>
              <a:gd name="connsiteX0" fmla="*/ 107950 w 399115"/>
              <a:gd name="connsiteY0" fmla="*/ 15507 h 531453"/>
              <a:gd name="connsiteX1" fmla="*/ 38100 w 399115"/>
              <a:gd name="connsiteY1" fmla="*/ 136157 h 531453"/>
              <a:gd name="connsiteX2" fmla="*/ 0 w 399115"/>
              <a:gd name="connsiteY2" fmla="*/ 212357 h 531453"/>
              <a:gd name="connsiteX3" fmla="*/ 38100 w 399115"/>
              <a:gd name="connsiteY3" fmla="*/ 345707 h 531453"/>
              <a:gd name="connsiteX4" fmla="*/ 66154 w 399115"/>
              <a:gd name="connsiteY4" fmla="*/ 523146 h 531453"/>
              <a:gd name="connsiteX5" fmla="*/ 196850 w 399115"/>
              <a:gd name="connsiteY5" fmla="*/ 504457 h 531453"/>
              <a:gd name="connsiteX6" fmla="*/ 317500 w 399115"/>
              <a:gd name="connsiteY6" fmla="*/ 523507 h 531453"/>
              <a:gd name="connsiteX7" fmla="*/ 393700 w 399115"/>
              <a:gd name="connsiteY7" fmla="*/ 390157 h 531453"/>
              <a:gd name="connsiteX8" fmla="*/ 381000 w 399115"/>
              <a:gd name="connsiteY8" fmla="*/ 244107 h 531453"/>
              <a:gd name="connsiteX9" fmla="*/ 285750 w 399115"/>
              <a:gd name="connsiteY9" fmla="*/ 66307 h 531453"/>
              <a:gd name="connsiteX10" fmla="*/ 196850 w 399115"/>
              <a:gd name="connsiteY10" fmla="*/ 9157 h 531453"/>
              <a:gd name="connsiteX11" fmla="*/ 107950 w 399115"/>
              <a:gd name="connsiteY11" fmla="*/ 15507 h 5314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99115" h="531453">
                <a:moveTo>
                  <a:pt x="107950" y="15507"/>
                </a:moveTo>
                <a:cubicBezTo>
                  <a:pt x="81492" y="36674"/>
                  <a:pt x="56092" y="103349"/>
                  <a:pt x="38100" y="136157"/>
                </a:cubicBezTo>
                <a:cubicBezTo>
                  <a:pt x="20108" y="168965"/>
                  <a:pt x="0" y="177432"/>
                  <a:pt x="0" y="212357"/>
                </a:cubicBezTo>
                <a:cubicBezTo>
                  <a:pt x="0" y="247282"/>
                  <a:pt x="27074" y="293909"/>
                  <a:pt x="38100" y="345707"/>
                </a:cubicBezTo>
                <a:cubicBezTo>
                  <a:pt x="49126" y="397505"/>
                  <a:pt x="39696" y="496688"/>
                  <a:pt x="66154" y="523146"/>
                </a:cubicBezTo>
                <a:cubicBezTo>
                  <a:pt x="92612" y="549604"/>
                  <a:pt x="154959" y="504397"/>
                  <a:pt x="196850" y="504457"/>
                </a:cubicBezTo>
                <a:cubicBezTo>
                  <a:pt x="238741" y="504517"/>
                  <a:pt x="284692" y="542557"/>
                  <a:pt x="317500" y="523507"/>
                </a:cubicBezTo>
                <a:cubicBezTo>
                  <a:pt x="350308" y="504457"/>
                  <a:pt x="383117" y="436724"/>
                  <a:pt x="393700" y="390157"/>
                </a:cubicBezTo>
                <a:cubicBezTo>
                  <a:pt x="404283" y="343590"/>
                  <a:pt x="398992" y="298082"/>
                  <a:pt x="381000" y="244107"/>
                </a:cubicBezTo>
                <a:cubicBezTo>
                  <a:pt x="363008" y="190132"/>
                  <a:pt x="316442" y="105465"/>
                  <a:pt x="285750" y="66307"/>
                </a:cubicBezTo>
                <a:cubicBezTo>
                  <a:pt x="255058" y="27149"/>
                  <a:pt x="223308" y="20799"/>
                  <a:pt x="196850" y="9157"/>
                </a:cubicBezTo>
                <a:cubicBezTo>
                  <a:pt x="170392" y="-2485"/>
                  <a:pt x="134408" y="-5660"/>
                  <a:pt x="107950" y="15507"/>
                </a:cubicBezTo>
                <a:close/>
              </a:path>
            </a:pathLst>
          </a:custGeom>
          <a:noFill/>
          <a:ln>
            <a:solidFill>
              <a:srgbClr val="FFFF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1" name="자유형: 도형 120">
            <a:extLst>
              <a:ext uri="{FF2B5EF4-FFF2-40B4-BE49-F238E27FC236}">
                <a16:creationId xmlns:a16="http://schemas.microsoft.com/office/drawing/2014/main" id="{F63CB108-8586-4AC7-9A2F-6D7577436BDD}"/>
              </a:ext>
            </a:extLst>
          </p:cNvPr>
          <p:cNvSpPr/>
          <p:nvPr/>
        </p:nvSpPr>
        <p:spPr>
          <a:xfrm>
            <a:off x="2345680" y="3217669"/>
            <a:ext cx="187635" cy="156566"/>
          </a:xfrm>
          <a:custGeom>
            <a:avLst/>
            <a:gdLst>
              <a:gd name="connsiteX0" fmla="*/ 152251 w 187635"/>
              <a:gd name="connsiteY0" fmla="*/ 11306 h 156566"/>
              <a:gd name="connsiteX1" fmla="*/ 185589 w 187635"/>
              <a:gd name="connsiteY1" fmla="*/ 51787 h 156566"/>
              <a:gd name="connsiteX2" fmla="*/ 180826 w 187635"/>
              <a:gd name="connsiteY2" fmla="*/ 92269 h 156566"/>
              <a:gd name="connsiteX3" fmla="*/ 154633 w 187635"/>
              <a:gd name="connsiteY3" fmla="*/ 101794 h 156566"/>
              <a:gd name="connsiteX4" fmla="*/ 130820 w 187635"/>
              <a:gd name="connsiteY4" fmla="*/ 104175 h 156566"/>
              <a:gd name="connsiteX5" fmla="*/ 90339 w 187635"/>
              <a:gd name="connsiteY5" fmla="*/ 120844 h 156566"/>
              <a:gd name="connsiteX6" fmla="*/ 37951 w 187635"/>
              <a:gd name="connsiteY6" fmla="*/ 156562 h 156566"/>
              <a:gd name="connsiteX7" fmla="*/ 11758 w 187635"/>
              <a:gd name="connsiteY7" fmla="*/ 118462 h 156566"/>
              <a:gd name="connsiteX8" fmla="*/ 2233 w 187635"/>
              <a:gd name="connsiteY8" fmla="*/ 58931 h 156566"/>
              <a:gd name="connsiteX9" fmla="*/ 11758 w 187635"/>
              <a:gd name="connsiteY9" fmla="*/ 4162 h 156566"/>
              <a:gd name="connsiteX10" fmla="*/ 152251 w 187635"/>
              <a:gd name="connsiteY10" fmla="*/ 11306 h 1565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7635" h="156566">
                <a:moveTo>
                  <a:pt x="152251" y="11306"/>
                </a:moveTo>
                <a:cubicBezTo>
                  <a:pt x="181223" y="19244"/>
                  <a:pt x="180827" y="38293"/>
                  <a:pt x="185589" y="51787"/>
                </a:cubicBezTo>
                <a:cubicBezTo>
                  <a:pt x="190351" y="65281"/>
                  <a:pt x="185985" y="83935"/>
                  <a:pt x="180826" y="92269"/>
                </a:cubicBezTo>
                <a:cubicBezTo>
                  <a:pt x="175667" y="100603"/>
                  <a:pt x="162967" y="99810"/>
                  <a:pt x="154633" y="101794"/>
                </a:cubicBezTo>
                <a:cubicBezTo>
                  <a:pt x="146299" y="103778"/>
                  <a:pt x="141536" y="101000"/>
                  <a:pt x="130820" y="104175"/>
                </a:cubicBezTo>
                <a:cubicBezTo>
                  <a:pt x="120104" y="107350"/>
                  <a:pt x="105817" y="112113"/>
                  <a:pt x="90339" y="120844"/>
                </a:cubicBezTo>
                <a:cubicBezTo>
                  <a:pt x="74861" y="129575"/>
                  <a:pt x="51048" y="156959"/>
                  <a:pt x="37951" y="156562"/>
                </a:cubicBezTo>
                <a:cubicBezTo>
                  <a:pt x="24854" y="156165"/>
                  <a:pt x="17711" y="134734"/>
                  <a:pt x="11758" y="118462"/>
                </a:cubicBezTo>
                <a:cubicBezTo>
                  <a:pt x="5805" y="102190"/>
                  <a:pt x="2233" y="77981"/>
                  <a:pt x="2233" y="58931"/>
                </a:cubicBezTo>
                <a:cubicBezTo>
                  <a:pt x="2233" y="39881"/>
                  <a:pt x="-6895" y="13687"/>
                  <a:pt x="11758" y="4162"/>
                </a:cubicBezTo>
                <a:cubicBezTo>
                  <a:pt x="30411" y="-5363"/>
                  <a:pt x="123279" y="3368"/>
                  <a:pt x="152251" y="11306"/>
                </a:cubicBezTo>
                <a:close/>
              </a:path>
            </a:pathLst>
          </a:custGeom>
          <a:noFill/>
          <a:ln>
            <a:solidFill>
              <a:srgbClr val="FFFF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59" name="그룹 58"/>
          <p:cNvGrpSpPr/>
          <p:nvPr/>
        </p:nvGrpSpPr>
        <p:grpSpPr>
          <a:xfrm>
            <a:off x="3313761" y="884485"/>
            <a:ext cx="2286432" cy="1000925"/>
            <a:chOff x="-1922512" y="-3111302"/>
            <a:chExt cx="5530195" cy="2331496"/>
          </a:xfrm>
        </p:grpSpPr>
        <p:pic>
          <p:nvPicPr>
            <p:cNvPr id="60" name="Picture 2"/>
            <p:cNvPicPr preferRelativeResize="0">
              <a:picLocks noChangeArrowheads="1"/>
            </p:cNvPicPr>
            <p:nvPr/>
          </p:nvPicPr>
          <p:blipFill rotWithShape="1">
            <a:blip r:embed="rId14" cstate="print">
              <a:extLst>
                <a:ext uri="{BEBA8EAE-BF5A-486C-A8C5-ECC9F3942E4B}">
                  <a14:imgProps xmlns:a14="http://schemas.microsoft.com/office/drawing/2010/main">
                    <a14:imgLayer r:embed="rId15">
                      <a14:imgEffect>
                        <a14:brightnessContrast bright="40000"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0844" t="12705" r="46757" b="25753"/>
            <a:stretch/>
          </p:blipFill>
          <p:spPr bwMode="auto">
            <a:xfrm>
              <a:off x="917120" y="-3111302"/>
              <a:ext cx="2690563" cy="23060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1" name="Picture 3"/>
            <p:cNvPicPr preferRelativeResize="0">
              <a:picLocks noChangeArrowheads="1"/>
            </p:cNvPicPr>
            <p:nvPr/>
          </p:nvPicPr>
          <p:blipFill rotWithShape="1"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0803" t="10629" r="46798" b="27830"/>
            <a:stretch/>
          </p:blipFill>
          <p:spPr bwMode="auto">
            <a:xfrm>
              <a:off x="-1922512" y="-3085854"/>
              <a:ext cx="2690563" cy="23060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3" name="자유형: 도형 22">
            <a:extLst>
              <a:ext uri="{FF2B5EF4-FFF2-40B4-BE49-F238E27FC236}">
                <a16:creationId xmlns:a16="http://schemas.microsoft.com/office/drawing/2014/main" id="{5190F5B2-06F6-4B71-819C-3D2BBDC0A6FB}"/>
              </a:ext>
            </a:extLst>
          </p:cNvPr>
          <p:cNvSpPr/>
          <p:nvPr/>
        </p:nvSpPr>
        <p:spPr>
          <a:xfrm>
            <a:off x="3719378" y="1180377"/>
            <a:ext cx="471648" cy="265780"/>
          </a:xfrm>
          <a:custGeom>
            <a:avLst/>
            <a:gdLst>
              <a:gd name="connsiteX0" fmla="*/ 90622 w 471648"/>
              <a:gd name="connsiteY0" fmla="*/ 102323 h 265780"/>
              <a:gd name="connsiteX1" fmla="*/ 249372 w 471648"/>
              <a:gd name="connsiteY1" fmla="*/ 254723 h 265780"/>
              <a:gd name="connsiteX2" fmla="*/ 389072 w 471648"/>
              <a:gd name="connsiteY2" fmla="*/ 242023 h 265780"/>
              <a:gd name="connsiteX3" fmla="*/ 452572 w 471648"/>
              <a:gd name="connsiteY3" fmla="*/ 146773 h 265780"/>
              <a:gd name="connsiteX4" fmla="*/ 452572 w 471648"/>
              <a:gd name="connsiteY4" fmla="*/ 32473 h 265780"/>
              <a:gd name="connsiteX5" fmla="*/ 230322 w 471648"/>
              <a:gd name="connsiteY5" fmla="*/ 19773 h 265780"/>
              <a:gd name="connsiteX6" fmla="*/ 135072 w 471648"/>
              <a:gd name="connsiteY6" fmla="*/ 723 h 265780"/>
              <a:gd name="connsiteX7" fmla="*/ 1722 w 471648"/>
              <a:gd name="connsiteY7" fmla="*/ 13423 h 265780"/>
              <a:gd name="connsiteX8" fmla="*/ 90622 w 471648"/>
              <a:gd name="connsiteY8" fmla="*/ 102323 h 2657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71648" h="265780">
                <a:moveTo>
                  <a:pt x="90622" y="102323"/>
                </a:moveTo>
                <a:cubicBezTo>
                  <a:pt x="131897" y="142540"/>
                  <a:pt x="199630" y="231440"/>
                  <a:pt x="249372" y="254723"/>
                </a:cubicBezTo>
                <a:cubicBezTo>
                  <a:pt x="299114" y="278006"/>
                  <a:pt x="355205" y="260015"/>
                  <a:pt x="389072" y="242023"/>
                </a:cubicBezTo>
                <a:cubicBezTo>
                  <a:pt x="422939" y="224031"/>
                  <a:pt x="441989" y="181698"/>
                  <a:pt x="452572" y="146773"/>
                </a:cubicBezTo>
                <a:cubicBezTo>
                  <a:pt x="463155" y="111848"/>
                  <a:pt x="489614" y="53640"/>
                  <a:pt x="452572" y="32473"/>
                </a:cubicBezTo>
                <a:cubicBezTo>
                  <a:pt x="415530" y="11306"/>
                  <a:pt x="283239" y="25065"/>
                  <a:pt x="230322" y="19773"/>
                </a:cubicBezTo>
                <a:cubicBezTo>
                  <a:pt x="177405" y="14481"/>
                  <a:pt x="173172" y="1781"/>
                  <a:pt x="135072" y="723"/>
                </a:cubicBezTo>
                <a:cubicBezTo>
                  <a:pt x="96972" y="-335"/>
                  <a:pt x="14422" y="-2452"/>
                  <a:pt x="1722" y="13423"/>
                </a:cubicBezTo>
                <a:cubicBezTo>
                  <a:pt x="-10978" y="29298"/>
                  <a:pt x="49347" y="62106"/>
                  <a:pt x="90622" y="102323"/>
                </a:cubicBezTo>
                <a:close/>
              </a:path>
            </a:pathLst>
          </a:custGeom>
          <a:noFill/>
          <a:ln w="12700">
            <a:solidFill>
              <a:srgbClr val="FFFF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2" name="자유형: 도형 61">
            <a:extLst>
              <a:ext uri="{FF2B5EF4-FFF2-40B4-BE49-F238E27FC236}">
                <a16:creationId xmlns:a16="http://schemas.microsoft.com/office/drawing/2014/main" id="{32347747-534F-4BD3-B2C5-0F27078F09F0}"/>
              </a:ext>
            </a:extLst>
          </p:cNvPr>
          <p:cNvSpPr/>
          <p:nvPr/>
        </p:nvSpPr>
        <p:spPr>
          <a:xfrm>
            <a:off x="4893485" y="1169377"/>
            <a:ext cx="471648" cy="265780"/>
          </a:xfrm>
          <a:custGeom>
            <a:avLst/>
            <a:gdLst>
              <a:gd name="connsiteX0" fmla="*/ 90622 w 471648"/>
              <a:gd name="connsiteY0" fmla="*/ 102323 h 265780"/>
              <a:gd name="connsiteX1" fmla="*/ 249372 w 471648"/>
              <a:gd name="connsiteY1" fmla="*/ 254723 h 265780"/>
              <a:gd name="connsiteX2" fmla="*/ 389072 w 471648"/>
              <a:gd name="connsiteY2" fmla="*/ 242023 h 265780"/>
              <a:gd name="connsiteX3" fmla="*/ 452572 w 471648"/>
              <a:gd name="connsiteY3" fmla="*/ 146773 h 265780"/>
              <a:gd name="connsiteX4" fmla="*/ 452572 w 471648"/>
              <a:gd name="connsiteY4" fmla="*/ 32473 h 265780"/>
              <a:gd name="connsiteX5" fmla="*/ 230322 w 471648"/>
              <a:gd name="connsiteY5" fmla="*/ 19773 h 265780"/>
              <a:gd name="connsiteX6" fmla="*/ 135072 w 471648"/>
              <a:gd name="connsiteY6" fmla="*/ 723 h 265780"/>
              <a:gd name="connsiteX7" fmla="*/ 1722 w 471648"/>
              <a:gd name="connsiteY7" fmla="*/ 13423 h 265780"/>
              <a:gd name="connsiteX8" fmla="*/ 90622 w 471648"/>
              <a:gd name="connsiteY8" fmla="*/ 102323 h 2657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71648" h="265780">
                <a:moveTo>
                  <a:pt x="90622" y="102323"/>
                </a:moveTo>
                <a:cubicBezTo>
                  <a:pt x="131897" y="142540"/>
                  <a:pt x="199630" y="231440"/>
                  <a:pt x="249372" y="254723"/>
                </a:cubicBezTo>
                <a:cubicBezTo>
                  <a:pt x="299114" y="278006"/>
                  <a:pt x="355205" y="260015"/>
                  <a:pt x="389072" y="242023"/>
                </a:cubicBezTo>
                <a:cubicBezTo>
                  <a:pt x="422939" y="224031"/>
                  <a:pt x="441989" y="181698"/>
                  <a:pt x="452572" y="146773"/>
                </a:cubicBezTo>
                <a:cubicBezTo>
                  <a:pt x="463155" y="111848"/>
                  <a:pt x="489614" y="53640"/>
                  <a:pt x="452572" y="32473"/>
                </a:cubicBezTo>
                <a:cubicBezTo>
                  <a:pt x="415530" y="11306"/>
                  <a:pt x="283239" y="25065"/>
                  <a:pt x="230322" y="19773"/>
                </a:cubicBezTo>
                <a:cubicBezTo>
                  <a:pt x="177405" y="14481"/>
                  <a:pt x="173172" y="1781"/>
                  <a:pt x="135072" y="723"/>
                </a:cubicBezTo>
                <a:cubicBezTo>
                  <a:pt x="96972" y="-335"/>
                  <a:pt x="14422" y="-2452"/>
                  <a:pt x="1722" y="13423"/>
                </a:cubicBezTo>
                <a:cubicBezTo>
                  <a:pt x="-10978" y="29298"/>
                  <a:pt x="49347" y="62106"/>
                  <a:pt x="90622" y="102323"/>
                </a:cubicBezTo>
                <a:close/>
              </a:path>
            </a:pathLst>
          </a:custGeom>
          <a:noFill/>
          <a:ln w="12700">
            <a:solidFill>
              <a:srgbClr val="FFFF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4" name="자유형: 도형 30">
            <a:extLst>
              <a:ext uri="{FF2B5EF4-FFF2-40B4-BE49-F238E27FC236}">
                <a16:creationId xmlns:a16="http://schemas.microsoft.com/office/drawing/2014/main" id="{2B47AEAB-8876-4AED-9D5E-256727495033}"/>
              </a:ext>
            </a:extLst>
          </p:cNvPr>
          <p:cNvSpPr/>
          <p:nvPr/>
        </p:nvSpPr>
        <p:spPr>
          <a:xfrm>
            <a:off x="7098608" y="1045695"/>
            <a:ext cx="339726" cy="398407"/>
          </a:xfrm>
          <a:custGeom>
            <a:avLst/>
            <a:gdLst>
              <a:gd name="connsiteX0" fmla="*/ 343076 w 354510"/>
              <a:gd name="connsiteY0" fmla="*/ 41226 h 340822"/>
              <a:gd name="connsiteX1" fmla="*/ 343076 w 354510"/>
              <a:gd name="connsiteY1" fmla="*/ 277446 h 340822"/>
              <a:gd name="connsiteX2" fmla="*/ 350696 w 354510"/>
              <a:gd name="connsiteY2" fmla="*/ 246966 h 340822"/>
              <a:gd name="connsiteX3" fmla="*/ 274496 w 354510"/>
              <a:gd name="connsiteY3" fmla="*/ 338406 h 340822"/>
              <a:gd name="connsiteX4" fmla="*/ 167816 w 354510"/>
              <a:gd name="connsiteY4" fmla="*/ 307926 h 340822"/>
              <a:gd name="connsiteX5" fmla="*/ 83996 w 354510"/>
              <a:gd name="connsiteY5" fmla="*/ 239346 h 340822"/>
              <a:gd name="connsiteX6" fmla="*/ 53516 w 354510"/>
              <a:gd name="connsiteY6" fmla="*/ 201246 h 340822"/>
              <a:gd name="connsiteX7" fmla="*/ 176 w 354510"/>
              <a:gd name="connsiteY7" fmla="*/ 117426 h 340822"/>
              <a:gd name="connsiteX8" fmla="*/ 38276 w 354510"/>
              <a:gd name="connsiteY8" fmla="*/ 41226 h 340822"/>
              <a:gd name="connsiteX9" fmla="*/ 91616 w 354510"/>
              <a:gd name="connsiteY9" fmla="*/ 3126 h 340822"/>
              <a:gd name="connsiteX10" fmla="*/ 152576 w 354510"/>
              <a:gd name="connsiteY10" fmla="*/ 3126 h 340822"/>
              <a:gd name="connsiteX11" fmla="*/ 282116 w 354510"/>
              <a:gd name="connsiteY11" fmla="*/ 10746 h 340822"/>
              <a:gd name="connsiteX12" fmla="*/ 343076 w 354510"/>
              <a:gd name="connsiteY12" fmla="*/ 41226 h 340822"/>
              <a:gd name="connsiteX0" fmla="*/ 343076 w 354510"/>
              <a:gd name="connsiteY0" fmla="*/ 41226 h 358764"/>
              <a:gd name="connsiteX1" fmla="*/ 343076 w 354510"/>
              <a:gd name="connsiteY1" fmla="*/ 277446 h 358764"/>
              <a:gd name="connsiteX2" fmla="*/ 350696 w 354510"/>
              <a:gd name="connsiteY2" fmla="*/ 246966 h 358764"/>
              <a:gd name="connsiteX3" fmla="*/ 274496 w 354510"/>
              <a:gd name="connsiteY3" fmla="*/ 338406 h 358764"/>
              <a:gd name="connsiteX4" fmla="*/ 105903 w 354510"/>
              <a:gd name="connsiteY4" fmla="*/ 350789 h 358764"/>
              <a:gd name="connsiteX5" fmla="*/ 83996 w 354510"/>
              <a:gd name="connsiteY5" fmla="*/ 239346 h 358764"/>
              <a:gd name="connsiteX6" fmla="*/ 53516 w 354510"/>
              <a:gd name="connsiteY6" fmla="*/ 201246 h 358764"/>
              <a:gd name="connsiteX7" fmla="*/ 176 w 354510"/>
              <a:gd name="connsiteY7" fmla="*/ 117426 h 358764"/>
              <a:gd name="connsiteX8" fmla="*/ 38276 w 354510"/>
              <a:gd name="connsiteY8" fmla="*/ 41226 h 358764"/>
              <a:gd name="connsiteX9" fmla="*/ 91616 w 354510"/>
              <a:gd name="connsiteY9" fmla="*/ 3126 h 358764"/>
              <a:gd name="connsiteX10" fmla="*/ 152576 w 354510"/>
              <a:gd name="connsiteY10" fmla="*/ 3126 h 358764"/>
              <a:gd name="connsiteX11" fmla="*/ 282116 w 354510"/>
              <a:gd name="connsiteY11" fmla="*/ 10746 h 358764"/>
              <a:gd name="connsiteX12" fmla="*/ 343076 w 354510"/>
              <a:gd name="connsiteY12" fmla="*/ 41226 h 358764"/>
              <a:gd name="connsiteX0" fmla="*/ 343076 w 354510"/>
              <a:gd name="connsiteY0" fmla="*/ 41226 h 358587"/>
              <a:gd name="connsiteX1" fmla="*/ 343076 w 354510"/>
              <a:gd name="connsiteY1" fmla="*/ 277446 h 358587"/>
              <a:gd name="connsiteX2" fmla="*/ 350696 w 354510"/>
              <a:gd name="connsiteY2" fmla="*/ 246966 h 358587"/>
              <a:gd name="connsiteX3" fmla="*/ 274496 w 354510"/>
              <a:gd name="connsiteY3" fmla="*/ 338406 h 358587"/>
              <a:gd name="connsiteX4" fmla="*/ 105903 w 354510"/>
              <a:gd name="connsiteY4" fmla="*/ 350789 h 358587"/>
              <a:gd name="connsiteX5" fmla="*/ 64946 w 354510"/>
              <a:gd name="connsiteY5" fmla="*/ 241728 h 358587"/>
              <a:gd name="connsiteX6" fmla="*/ 53516 w 354510"/>
              <a:gd name="connsiteY6" fmla="*/ 201246 h 358587"/>
              <a:gd name="connsiteX7" fmla="*/ 176 w 354510"/>
              <a:gd name="connsiteY7" fmla="*/ 117426 h 358587"/>
              <a:gd name="connsiteX8" fmla="*/ 38276 w 354510"/>
              <a:gd name="connsiteY8" fmla="*/ 41226 h 358587"/>
              <a:gd name="connsiteX9" fmla="*/ 91616 w 354510"/>
              <a:gd name="connsiteY9" fmla="*/ 3126 h 358587"/>
              <a:gd name="connsiteX10" fmla="*/ 152576 w 354510"/>
              <a:gd name="connsiteY10" fmla="*/ 3126 h 358587"/>
              <a:gd name="connsiteX11" fmla="*/ 282116 w 354510"/>
              <a:gd name="connsiteY11" fmla="*/ 10746 h 358587"/>
              <a:gd name="connsiteX12" fmla="*/ 343076 w 354510"/>
              <a:gd name="connsiteY12" fmla="*/ 41226 h 358587"/>
              <a:gd name="connsiteX0" fmla="*/ 343076 w 347754"/>
              <a:gd name="connsiteY0" fmla="*/ 41226 h 359058"/>
              <a:gd name="connsiteX1" fmla="*/ 343076 w 347754"/>
              <a:gd name="connsiteY1" fmla="*/ 277446 h 359058"/>
              <a:gd name="connsiteX2" fmla="*/ 338790 w 347754"/>
              <a:gd name="connsiteY2" fmla="*/ 235060 h 359058"/>
              <a:gd name="connsiteX3" fmla="*/ 274496 w 347754"/>
              <a:gd name="connsiteY3" fmla="*/ 338406 h 359058"/>
              <a:gd name="connsiteX4" fmla="*/ 105903 w 347754"/>
              <a:gd name="connsiteY4" fmla="*/ 350789 h 359058"/>
              <a:gd name="connsiteX5" fmla="*/ 64946 w 347754"/>
              <a:gd name="connsiteY5" fmla="*/ 241728 h 359058"/>
              <a:gd name="connsiteX6" fmla="*/ 53516 w 347754"/>
              <a:gd name="connsiteY6" fmla="*/ 201246 h 359058"/>
              <a:gd name="connsiteX7" fmla="*/ 176 w 347754"/>
              <a:gd name="connsiteY7" fmla="*/ 117426 h 359058"/>
              <a:gd name="connsiteX8" fmla="*/ 38276 w 347754"/>
              <a:gd name="connsiteY8" fmla="*/ 41226 h 359058"/>
              <a:gd name="connsiteX9" fmla="*/ 91616 w 347754"/>
              <a:gd name="connsiteY9" fmla="*/ 3126 h 359058"/>
              <a:gd name="connsiteX10" fmla="*/ 152576 w 347754"/>
              <a:gd name="connsiteY10" fmla="*/ 3126 h 359058"/>
              <a:gd name="connsiteX11" fmla="*/ 282116 w 347754"/>
              <a:gd name="connsiteY11" fmla="*/ 10746 h 359058"/>
              <a:gd name="connsiteX12" fmla="*/ 343076 w 347754"/>
              <a:gd name="connsiteY12" fmla="*/ 41226 h 359058"/>
              <a:gd name="connsiteX0" fmla="*/ 343076 w 347754"/>
              <a:gd name="connsiteY0" fmla="*/ 41226 h 356215"/>
              <a:gd name="connsiteX1" fmla="*/ 343076 w 347754"/>
              <a:gd name="connsiteY1" fmla="*/ 277446 h 356215"/>
              <a:gd name="connsiteX2" fmla="*/ 338790 w 347754"/>
              <a:gd name="connsiteY2" fmla="*/ 235060 h 356215"/>
              <a:gd name="connsiteX3" fmla="*/ 262590 w 347754"/>
              <a:gd name="connsiteY3" fmla="*/ 328881 h 356215"/>
              <a:gd name="connsiteX4" fmla="*/ 105903 w 347754"/>
              <a:gd name="connsiteY4" fmla="*/ 350789 h 356215"/>
              <a:gd name="connsiteX5" fmla="*/ 64946 w 347754"/>
              <a:gd name="connsiteY5" fmla="*/ 241728 h 356215"/>
              <a:gd name="connsiteX6" fmla="*/ 53516 w 347754"/>
              <a:gd name="connsiteY6" fmla="*/ 201246 h 356215"/>
              <a:gd name="connsiteX7" fmla="*/ 176 w 347754"/>
              <a:gd name="connsiteY7" fmla="*/ 117426 h 356215"/>
              <a:gd name="connsiteX8" fmla="*/ 38276 w 347754"/>
              <a:gd name="connsiteY8" fmla="*/ 41226 h 356215"/>
              <a:gd name="connsiteX9" fmla="*/ 91616 w 347754"/>
              <a:gd name="connsiteY9" fmla="*/ 3126 h 356215"/>
              <a:gd name="connsiteX10" fmla="*/ 152576 w 347754"/>
              <a:gd name="connsiteY10" fmla="*/ 3126 h 356215"/>
              <a:gd name="connsiteX11" fmla="*/ 282116 w 347754"/>
              <a:gd name="connsiteY11" fmla="*/ 10746 h 356215"/>
              <a:gd name="connsiteX12" fmla="*/ 343076 w 347754"/>
              <a:gd name="connsiteY12" fmla="*/ 41226 h 356215"/>
              <a:gd name="connsiteX0" fmla="*/ 343076 w 347754"/>
              <a:gd name="connsiteY0" fmla="*/ 41226 h 356215"/>
              <a:gd name="connsiteX1" fmla="*/ 343076 w 347754"/>
              <a:gd name="connsiteY1" fmla="*/ 277446 h 356215"/>
              <a:gd name="connsiteX2" fmla="*/ 338790 w 347754"/>
              <a:gd name="connsiteY2" fmla="*/ 235060 h 356215"/>
              <a:gd name="connsiteX3" fmla="*/ 262590 w 347754"/>
              <a:gd name="connsiteY3" fmla="*/ 328881 h 356215"/>
              <a:gd name="connsiteX4" fmla="*/ 105903 w 347754"/>
              <a:gd name="connsiteY4" fmla="*/ 350789 h 356215"/>
              <a:gd name="connsiteX5" fmla="*/ 64946 w 347754"/>
              <a:gd name="connsiteY5" fmla="*/ 241728 h 356215"/>
              <a:gd name="connsiteX6" fmla="*/ 53516 w 347754"/>
              <a:gd name="connsiteY6" fmla="*/ 201246 h 356215"/>
              <a:gd name="connsiteX7" fmla="*/ 176 w 347754"/>
              <a:gd name="connsiteY7" fmla="*/ 117426 h 356215"/>
              <a:gd name="connsiteX8" fmla="*/ 38276 w 347754"/>
              <a:gd name="connsiteY8" fmla="*/ 41226 h 356215"/>
              <a:gd name="connsiteX9" fmla="*/ 91616 w 347754"/>
              <a:gd name="connsiteY9" fmla="*/ 3126 h 356215"/>
              <a:gd name="connsiteX10" fmla="*/ 152576 w 347754"/>
              <a:gd name="connsiteY10" fmla="*/ 3126 h 356215"/>
              <a:gd name="connsiteX11" fmla="*/ 282116 w 347754"/>
              <a:gd name="connsiteY11" fmla="*/ 29796 h 356215"/>
              <a:gd name="connsiteX12" fmla="*/ 343076 w 347754"/>
              <a:gd name="connsiteY12" fmla="*/ 41226 h 356215"/>
              <a:gd name="connsiteX0" fmla="*/ 343076 w 347754"/>
              <a:gd name="connsiteY0" fmla="*/ 38700 h 353689"/>
              <a:gd name="connsiteX1" fmla="*/ 343076 w 347754"/>
              <a:gd name="connsiteY1" fmla="*/ 274920 h 353689"/>
              <a:gd name="connsiteX2" fmla="*/ 338790 w 347754"/>
              <a:gd name="connsiteY2" fmla="*/ 232534 h 353689"/>
              <a:gd name="connsiteX3" fmla="*/ 262590 w 347754"/>
              <a:gd name="connsiteY3" fmla="*/ 326355 h 353689"/>
              <a:gd name="connsiteX4" fmla="*/ 105903 w 347754"/>
              <a:gd name="connsiteY4" fmla="*/ 348263 h 353689"/>
              <a:gd name="connsiteX5" fmla="*/ 64946 w 347754"/>
              <a:gd name="connsiteY5" fmla="*/ 239202 h 353689"/>
              <a:gd name="connsiteX6" fmla="*/ 53516 w 347754"/>
              <a:gd name="connsiteY6" fmla="*/ 198720 h 353689"/>
              <a:gd name="connsiteX7" fmla="*/ 176 w 347754"/>
              <a:gd name="connsiteY7" fmla="*/ 114900 h 353689"/>
              <a:gd name="connsiteX8" fmla="*/ 38276 w 347754"/>
              <a:gd name="connsiteY8" fmla="*/ 38700 h 353689"/>
              <a:gd name="connsiteX9" fmla="*/ 91616 w 347754"/>
              <a:gd name="connsiteY9" fmla="*/ 600 h 353689"/>
              <a:gd name="connsiteX10" fmla="*/ 152576 w 347754"/>
              <a:gd name="connsiteY10" fmla="*/ 14887 h 353689"/>
              <a:gd name="connsiteX11" fmla="*/ 282116 w 347754"/>
              <a:gd name="connsiteY11" fmla="*/ 27270 h 353689"/>
              <a:gd name="connsiteX12" fmla="*/ 343076 w 347754"/>
              <a:gd name="connsiteY12" fmla="*/ 38700 h 353689"/>
              <a:gd name="connsiteX0" fmla="*/ 342901 w 347579"/>
              <a:gd name="connsiteY0" fmla="*/ 39134 h 354123"/>
              <a:gd name="connsiteX1" fmla="*/ 342901 w 347579"/>
              <a:gd name="connsiteY1" fmla="*/ 275354 h 354123"/>
              <a:gd name="connsiteX2" fmla="*/ 338615 w 347579"/>
              <a:gd name="connsiteY2" fmla="*/ 232968 h 354123"/>
              <a:gd name="connsiteX3" fmla="*/ 262415 w 347579"/>
              <a:gd name="connsiteY3" fmla="*/ 326789 h 354123"/>
              <a:gd name="connsiteX4" fmla="*/ 105728 w 347579"/>
              <a:gd name="connsiteY4" fmla="*/ 348697 h 354123"/>
              <a:gd name="connsiteX5" fmla="*/ 64771 w 347579"/>
              <a:gd name="connsiteY5" fmla="*/ 239636 h 354123"/>
              <a:gd name="connsiteX6" fmla="*/ 53341 w 347579"/>
              <a:gd name="connsiteY6" fmla="*/ 199154 h 354123"/>
              <a:gd name="connsiteX7" fmla="*/ 1 w 347579"/>
              <a:gd name="connsiteY7" fmla="*/ 115334 h 354123"/>
              <a:gd name="connsiteX8" fmla="*/ 52389 w 347579"/>
              <a:gd name="connsiteY8" fmla="*/ 48659 h 354123"/>
              <a:gd name="connsiteX9" fmla="*/ 91441 w 347579"/>
              <a:gd name="connsiteY9" fmla="*/ 1034 h 354123"/>
              <a:gd name="connsiteX10" fmla="*/ 152401 w 347579"/>
              <a:gd name="connsiteY10" fmla="*/ 15321 h 354123"/>
              <a:gd name="connsiteX11" fmla="*/ 281941 w 347579"/>
              <a:gd name="connsiteY11" fmla="*/ 27704 h 354123"/>
              <a:gd name="connsiteX12" fmla="*/ 342901 w 347579"/>
              <a:gd name="connsiteY12" fmla="*/ 39134 h 354123"/>
              <a:gd name="connsiteX0" fmla="*/ 342901 w 347579"/>
              <a:gd name="connsiteY0" fmla="*/ 23954 h 338943"/>
              <a:gd name="connsiteX1" fmla="*/ 342901 w 347579"/>
              <a:gd name="connsiteY1" fmla="*/ 260174 h 338943"/>
              <a:gd name="connsiteX2" fmla="*/ 338615 w 347579"/>
              <a:gd name="connsiteY2" fmla="*/ 217788 h 338943"/>
              <a:gd name="connsiteX3" fmla="*/ 262415 w 347579"/>
              <a:gd name="connsiteY3" fmla="*/ 311609 h 338943"/>
              <a:gd name="connsiteX4" fmla="*/ 105728 w 347579"/>
              <a:gd name="connsiteY4" fmla="*/ 333517 h 338943"/>
              <a:gd name="connsiteX5" fmla="*/ 64771 w 347579"/>
              <a:gd name="connsiteY5" fmla="*/ 224456 h 338943"/>
              <a:gd name="connsiteX6" fmla="*/ 53341 w 347579"/>
              <a:gd name="connsiteY6" fmla="*/ 183974 h 338943"/>
              <a:gd name="connsiteX7" fmla="*/ 1 w 347579"/>
              <a:gd name="connsiteY7" fmla="*/ 100154 h 338943"/>
              <a:gd name="connsiteX8" fmla="*/ 52389 w 347579"/>
              <a:gd name="connsiteY8" fmla="*/ 33479 h 338943"/>
              <a:gd name="connsiteX9" fmla="*/ 98585 w 347579"/>
              <a:gd name="connsiteY9" fmla="*/ 12048 h 338943"/>
              <a:gd name="connsiteX10" fmla="*/ 152401 w 347579"/>
              <a:gd name="connsiteY10" fmla="*/ 141 h 338943"/>
              <a:gd name="connsiteX11" fmla="*/ 281941 w 347579"/>
              <a:gd name="connsiteY11" fmla="*/ 12524 h 338943"/>
              <a:gd name="connsiteX12" fmla="*/ 342901 w 347579"/>
              <a:gd name="connsiteY12" fmla="*/ 23954 h 338943"/>
              <a:gd name="connsiteX0" fmla="*/ 342901 w 348506"/>
              <a:gd name="connsiteY0" fmla="*/ 23954 h 338943"/>
              <a:gd name="connsiteX1" fmla="*/ 345282 w 348506"/>
              <a:gd name="connsiteY1" fmla="*/ 176830 h 338943"/>
              <a:gd name="connsiteX2" fmla="*/ 338615 w 348506"/>
              <a:gd name="connsiteY2" fmla="*/ 217788 h 338943"/>
              <a:gd name="connsiteX3" fmla="*/ 262415 w 348506"/>
              <a:gd name="connsiteY3" fmla="*/ 311609 h 338943"/>
              <a:gd name="connsiteX4" fmla="*/ 105728 w 348506"/>
              <a:gd name="connsiteY4" fmla="*/ 333517 h 338943"/>
              <a:gd name="connsiteX5" fmla="*/ 64771 w 348506"/>
              <a:gd name="connsiteY5" fmla="*/ 224456 h 338943"/>
              <a:gd name="connsiteX6" fmla="*/ 53341 w 348506"/>
              <a:gd name="connsiteY6" fmla="*/ 183974 h 338943"/>
              <a:gd name="connsiteX7" fmla="*/ 1 w 348506"/>
              <a:gd name="connsiteY7" fmla="*/ 100154 h 338943"/>
              <a:gd name="connsiteX8" fmla="*/ 52389 w 348506"/>
              <a:gd name="connsiteY8" fmla="*/ 33479 h 338943"/>
              <a:gd name="connsiteX9" fmla="*/ 98585 w 348506"/>
              <a:gd name="connsiteY9" fmla="*/ 12048 h 338943"/>
              <a:gd name="connsiteX10" fmla="*/ 152401 w 348506"/>
              <a:gd name="connsiteY10" fmla="*/ 141 h 338943"/>
              <a:gd name="connsiteX11" fmla="*/ 281941 w 348506"/>
              <a:gd name="connsiteY11" fmla="*/ 12524 h 338943"/>
              <a:gd name="connsiteX12" fmla="*/ 342901 w 348506"/>
              <a:gd name="connsiteY12" fmla="*/ 23954 h 3389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8506" h="338943">
                <a:moveTo>
                  <a:pt x="342901" y="23954"/>
                </a:moveTo>
                <a:cubicBezTo>
                  <a:pt x="353458" y="51338"/>
                  <a:pt x="345996" y="144524"/>
                  <a:pt x="345282" y="176830"/>
                </a:cubicBezTo>
                <a:cubicBezTo>
                  <a:pt x="344568" y="209136"/>
                  <a:pt x="352426" y="195325"/>
                  <a:pt x="338615" y="217788"/>
                </a:cubicBezTo>
                <a:cubicBezTo>
                  <a:pt x="324804" y="240251"/>
                  <a:pt x="301230" y="292321"/>
                  <a:pt x="262415" y="311609"/>
                </a:cubicBezTo>
                <a:cubicBezTo>
                  <a:pt x="223601" y="330897"/>
                  <a:pt x="138669" y="348043"/>
                  <a:pt x="105728" y="333517"/>
                </a:cubicBezTo>
                <a:cubicBezTo>
                  <a:pt x="72787" y="318991"/>
                  <a:pt x="73502" y="249380"/>
                  <a:pt x="64771" y="224456"/>
                </a:cubicBezTo>
                <a:cubicBezTo>
                  <a:pt x="56040" y="199532"/>
                  <a:pt x="64136" y="204691"/>
                  <a:pt x="53341" y="183974"/>
                </a:cubicBezTo>
                <a:cubicBezTo>
                  <a:pt x="42546" y="163257"/>
                  <a:pt x="160" y="125236"/>
                  <a:pt x="1" y="100154"/>
                </a:cubicBezTo>
                <a:cubicBezTo>
                  <a:pt x="-158" y="75072"/>
                  <a:pt x="35958" y="48163"/>
                  <a:pt x="52389" y="33479"/>
                </a:cubicBezTo>
                <a:cubicBezTo>
                  <a:pt x="68820" y="18795"/>
                  <a:pt x="81916" y="17604"/>
                  <a:pt x="98585" y="12048"/>
                </a:cubicBezTo>
                <a:cubicBezTo>
                  <a:pt x="115254" y="6492"/>
                  <a:pt x="120651" y="-1129"/>
                  <a:pt x="152401" y="141"/>
                </a:cubicBezTo>
                <a:cubicBezTo>
                  <a:pt x="184151" y="1411"/>
                  <a:pt x="250191" y="8555"/>
                  <a:pt x="281941" y="12524"/>
                </a:cubicBezTo>
                <a:cubicBezTo>
                  <a:pt x="313691" y="16493"/>
                  <a:pt x="332344" y="-3430"/>
                  <a:pt x="342901" y="23954"/>
                </a:cubicBezTo>
                <a:close/>
              </a:path>
            </a:pathLst>
          </a:custGeom>
          <a:noFill/>
          <a:ln>
            <a:solidFill>
              <a:srgbClr val="FFFF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1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8" name="직선 연결선 67"/>
          <p:cNvCxnSpPr>
            <a:cxnSpLocks/>
          </p:cNvCxnSpPr>
          <p:nvPr/>
        </p:nvCxnSpPr>
        <p:spPr>
          <a:xfrm flipV="1">
            <a:off x="9758059" y="1314763"/>
            <a:ext cx="1397267" cy="26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직선 연결선 68"/>
          <p:cNvCxnSpPr/>
          <p:nvPr/>
        </p:nvCxnSpPr>
        <p:spPr>
          <a:xfrm>
            <a:off x="9758059" y="1644161"/>
            <a:ext cx="5508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10215791" y="1027674"/>
            <a:ext cx="415498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ko-KR" i="1" dirty="0">
                <a:latin typeface="Arial" panose="020B0604020202020204" pitchFamily="34" charset="0"/>
                <a:cs typeface="Arial" panose="020B0604020202020204" pitchFamily="34" charset="0"/>
              </a:rPr>
              <a:t>**</a:t>
            </a:r>
            <a:endParaRPr lang="ko-KR" altLang="en-US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9800293" y="1378470"/>
            <a:ext cx="364202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altLang="ko-KR" i="1" dirty="0">
                <a:latin typeface="Arial" panose="020B0604020202020204" pitchFamily="34" charset="0"/>
                <a:cs typeface="Arial" panose="020B0604020202020204" pitchFamily="34" charset="0"/>
              </a:rPr>
              <a:t>**</a:t>
            </a:r>
            <a:endParaRPr lang="ko-KR" altLang="en-US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" name="개체 1">
            <a:extLst>
              <a:ext uri="{FF2B5EF4-FFF2-40B4-BE49-F238E27FC236}">
                <a16:creationId xmlns:a16="http://schemas.microsoft.com/office/drawing/2014/main" id="{0CBBF005-B998-4E93-A7A0-F428708F6E2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58824545"/>
              </p:ext>
            </p:extLst>
          </p:nvPr>
        </p:nvGraphicFramePr>
        <p:xfrm>
          <a:off x="8276586" y="1045695"/>
          <a:ext cx="3561872" cy="390540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3" name="Prism 8" r:id="rId17" imgW="3127058" imgH="3429027" progId="Prism8.Document">
                  <p:embed/>
                </p:oleObj>
              </mc:Choice>
              <mc:Fallback>
                <p:oleObj name="Prism 8" r:id="rId17" imgW="3127058" imgH="3429027" progId="Prism8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8276586" y="1045695"/>
                        <a:ext cx="3561872" cy="390540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8" name="직사각형 57">
            <a:extLst>
              <a:ext uri="{FF2B5EF4-FFF2-40B4-BE49-F238E27FC236}">
                <a16:creationId xmlns:a16="http://schemas.microsoft.com/office/drawing/2014/main" id="{18564F8B-1BBC-43A7-BD65-8C7C4B198FF0}"/>
              </a:ext>
            </a:extLst>
          </p:cNvPr>
          <p:cNvSpPr/>
          <p:nvPr/>
        </p:nvSpPr>
        <p:spPr>
          <a:xfrm>
            <a:off x="1898355" y="333936"/>
            <a:ext cx="1077539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ko-KR" sz="1100" b="1" dirty="0">
                <a:latin typeface="Arial" panose="020B0604020202020204" pitchFamily="34" charset="0"/>
                <a:cs typeface="Arial" panose="020B0604020202020204" pitchFamily="34" charset="0"/>
              </a:rPr>
              <a:t>Preoperative </a:t>
            </a:r>
            <a:endParaRPr lang="ko-KR" alt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3" name="자유형: 도형 62">
            <a:extLst>
              <a:ext uri="{FF2B5EF4-FFF2-40B4-BE49-F238E27FC236}">
                <a16:creationId xmlns:a16="http://schemas.microsoft.com/office/drawing/2014/main" id="{EB329741-39E6-48FD-82FA-68B16403AA6E}"/>
              </a:ext>
            </a:extLst>
          </p:cNvPr>
          <p:cNvSpPr/>
          <p:nvPr/>
        </p:nvSpPr>
        <p:spPr>
          <a:xfrm rot="19450432">
            <a:off x="4739886" y="3191329"/>
            <a:ext cx="504853" cy="475342"/>
          </a:xfrm>
          <a:custGeom>
            <a:avLst/>
            <a:gdLst>
              <a:gd name="connsiteX0" fmla="*/ 107950 w 399115"/>
              <a:gd name="connsiteY0" fmla="*/ 15507 h 530515"/>
              <a:gd name="connsiteX1" fmla="*/ 38100 w 399115"/>
              <a:gd name="connsiteY1" fmla="*/ 136157 h 530515"/>
              <a:gd name="connsiteX2" fmla="*/ 0 w 399115"/>
              <a:gd name="connsiteY2" fmla="*/ 212357 h 530515"/>
              <a:gd name="connsiteX3" fmla="*/ 38100 w 399115"/>
              <a:gd name="connsiteY3" fmla="*/ 345707 h 530515"/>
              <a:gd name="connsiteX4" fmla="*/ 114300 w 399115"/>
              <a:gd name="connsiteY4" fmla="*/ 440957 h 530515"/>
              <a:gd name="connsiteX5" fmla="*/ 196850 w 399115"/>
              <a:gd name="connsiteY5" fmla="*/ 504457 h 530515"/>
              <a:gd name="connsiteX6" fmla="*/ 317500 w 399115"/>
              <a:gd name="connsiteY6" fmla="*/ 523507 h 530515"/>
              <a:gd name="connsiteX7" fmla="*/ 393700 w 399115"/>
              <a:gd name="connsiteY7" fmla="*/ 390157 h 530515"/>
              <a:gd name="connsiteX8" fmla="*/ 381000 w 399115"/>
              <a:gd name="connsiteY8" fmla="*/ 244107 h 530515"/>
              <a:gd name="connsiteX9" fmla="*/ 285750 w 399115"/>
              <a:gd name="connsiteY9" fmla="*/ 66307 h 530515"/>
              <a:gd name="connsiteX10" fmla="*/ 196850 w 399115"/>
              <a:gd name="connsiteY10" fmla="*/ 9157 h 530515"/>
              <a:gd name="connsiteX11" fmla="*/ 107950 w 399115"/>
              <a:gd name="connsiteY11" fmla="*/ 15507 h 530515"/>
              <a:gd name="connsiteX0" fmla="*/ 107950 w 399115"/>
              <a:gd name="connsiteY0" fmla="*/ 15507 h 531453"/>
              <a:gd name="connsiteX1" fmla="*/ 38100 w 399115"/>
              <a:gd name="connsiteY1" fmla="*/ 136157 h 531453"/>
              <a:gd name="connsiteX2" fmla="*/ 0 w 399115"/>
              <a:gd name="connsiteY2" fmla="*/ 212357 h 531453"/>
              <a:gd name="connsiteX3" fmla="*/ 38100 w 399115"/>
              <a:gd name="connsiteY3" fmla="*/ 345707 h 531453"/>
              <a:gd name="connsiteX4" fmla="*/ 66154 w 399115"/>
              <a:gd name="connsiteY4" fmla="*/ 523146 h 531453"/>
              <a:gd name="connsiteX5" fmla="*/ 196850 w 399115"/>
              <a:gd name="connsiteY5" fmla="*/ 504457 h 531453"/>
              <a:gd name="connsiteX6" fmla="*/ 317500 w 399115"/>
              <a:gd name="connsiteY6" fmla="*/ 523507 h 531453"/>
              <a:gd name="connsiteX7" fmla="*/ 393700 w 399115"/>
              <a:gd name="connsiteY7" fmla="*/ 390157 h 531453"/>
              <a:gd name="connsiteX8" fmla="*/ 381000 w 399115"/>
              <a:gd name="connsiteY8" fmla="*/ 244107 h 531453"/>
              <a:gd name="connsiteX9" fmla="*/ 285750 w 399115"/>
              <a:gd name="connsiteY9" fmla="*/ 66307 h 531453"/>
              <a:gd name="connsiteX10" fmla="*/ 196850 w 399115"/>
              <a:gd name="connsiteY10" fmla="*/ 9157 h 531453"/>
              <a:gd name="connsiteX11" fmla="*/ 107950 w 399115"/>
              <a:gd name="connsiteY11" fmla="*/ 15507 h 5314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99115" h="531453">
                <a:moveTo>
                  <a:pt x="107950" y="15507"/>
                </a:moveTo>
                <a:cubicBezTo>
                  <a:pt x="81492" y="36674"/>
                  <a:pt x="56092" y="103349"/>
                  <a:pt x="38100" y="136157"/>
                </a:cubicBezTo>
                <a:cubicBezTo>
                  <a:pt x="20108" y="168965"/>
                  <a:pt x="0" y="177432"/>
                  <a:pt x="0" y="212357"/>
                </a:cubicBezTo>
                <a:cubicBezTo>
                  <a:pt x="0" y="247282"/>
                  <a:pt x="27074" y="293909"/>
                  <a:pt x="38100" y="345707"/>
                </a:cubicBezTo>
                <a:cubicBezTo>
                  <a:pt x="49126" y="397505"/>
                  <a:pt x="39696" y="496688"/>
                  <a:pt x="66154" y="523146"/>
                </a:cubicBezTo>
                <a:cubicBezTo>
                  <a:pt x="92612" y="549604"/>
                  <a:pt x="154959" y="504397"/>
                  <a:pt x="196850" y="504457"/>
                </a:cubicBezTo>
                <a:cubicBezTo>
                  <a:pt x="238741" y="504517"/>
                  <a:pt x="284692" y="542557"/>
                  <a:pt x="317500" y="523507"/>
                </a:cubicBezTo>
                <a:cubicBezTo>
                  <a:pt x="350308" y="504457"/>
                  <a:pt x="383117" y="436724"/>
                  <a:pt x="393700" y="390157"/>
                </a:cubicBezTo>
                <a:cubicBezTo>
                  <a:pt x="404283" y="343590"/>
                  <a:pt x="398992" y="298082"/>
                  <a:pt x="381000" y="244107"/>
                </a:cubicBezTo>
                <a:cubicBezTo>
                  <a:pt x="363008" y="190132"/>
                  <a:pt x="316442" y="105465"/>
                  <a:pt x="285750" y="66307"/>
                </a:cubicBezTo>
                <a:cubicBezTo>
                  <a:pt x="255058" y="27149"/>
                  <a:pt x="223308" y="20799"/>
                  <a:pt x="196850" y="9157"/>
                </a:cubicBezTo>
                <a:cubicBezTo>
                  <a:pt x="170392" y="-2485"/>
                  <a:pt x="134408" y="-5660"/>
                  <a:pt x="107950" y="15507"/>
                </a:cubicBezTo>
                <a:close/>
              </a:path>
            </a:pathLst>
          </a:custGeom>
          <a:noFill/>
          <a:ln>
            <a:solidFill>
              <a:srgbClr val="FFFF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60742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733</TotalTime>
  <Words>17</Words>
  <Application>Microsoft Office PowerPoint</Application>
  <PresentationFormat>와이드스크린</PresentationFormat>
  <Paragraphs>15</Paragraphs>
  <Slides>1</Slides>
  <Notes>0</Notes>
  <HiddenSlides>0</HiddenSlides>
  <MMClips>0</MMClips>
  <ScaleCrop>false</ScaleCrop>
  <HeadingPairs>
    <vt:vector size="8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포함된 OLE 서버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5" baseType="lpstr">
      <vt:lpstr>맑은 고딕</vt:lpstr>
      <vt:lpstr>Arial</vt:lpstr>
      <vt:lpstr>Office 테마</vt:lpstr>
      <vt:lpstr>Prism 8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허용</dc:creator>
  <cp:lastModifiedBy>QUAN YUHUA[ 교수 / BK21Plus 의과학사업단 ]</cp:lastModifiedBy>
  <cp:revision>425</cp:revision>
  <dcterms:created xsi:type="dcterms:W3CDTF">2017-07-28T00:04:30Z</dcterms:created>
  <dcterms:modified xsi:type="dcterms:W3CDTF">2020-09-04T10:14:03Z</dcterms:modified>
</cp:coreProperties>
</file>