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7" d="100"/>
          <a:sy n="117" d="100"/>
        </p:scale>
        <p:origin x="-1464" y="-3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2AA76609-DD64-4D9B-B62B-301DA9D79015}" type="datetimeFigureOut">
              <a:rPr lang="ko-KR" altLang="en-US" smtClean="0"/>
              <a:t>2020-08-19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C3DAE39-BF64-4CB4-8080-AB6BE15ABD07}" type="slidenum">
              <a:rPr lang="ko-KR" altLang="en-US" smtClean="0"/>
              <a:t>‹#›</a:t>
            </a:fld>
            <a:endParaRPr lang="ko-KR" altLang="en-US"/>
          </a:p>
        </p:txBody>
      </p:sp>
    </p:spTree>
    <p:extLst>
      <p:ext uri="{BB962C8B-B14F-4D97-AF65-F5344CB8AC3E}">
        <p14:creationId xmlns:p14="http://schemas.microsoft.com/office/powerpoint/2010/main" val="2319882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2AA76609-DD64-4D9B-B62B-301DA9D79015}" type="datetimeFigureOut">
              <a:rPr lang="ko-KR" altLang="en-US" smtClean="0"/>
              <a:t>2020-08-19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C3DAE39-BF64-4CB4-8080-AB6BE15ABD07}" type="slidenum">
              <a:rPr lang="ko-KR" altLang="en-US" smtClean="0"/>
              <a:t>‹#›</a:t>
            </a:fld>
            <a:endParaRPr lang="ko-KR" altLang="en-US"/>
          </a:p>
        </p:txBody>
      </p:sp>
    </p:spTree>
    <p:extLst>
      <p:ext uri="{BB962C8B-B14F-4D97-AF65-F5344CB8AC3E}">
        <p14:creationId xmlns:p14="http://schemas.microsoft.com/office/powerpoint/2010/main" val="1153320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2AA76609-DD64-4D9B-B62B-301DA9D79015}" type="datetimeFigureOut">
              <a:rPr lang="ko-KR" altLang="en-US" smtClean="0"/>
              <a:t>2020-08-19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C3DAE39-BF64-4CB4-8080-AB6BE15ABD07}" type="slidenum">
              <a:rPr lang="ko-KR" altLang="en-US" smtClean="0"/>
              <a:t>‹#›</a:t>
            </a:fld>
            <a:endParaRPr lang="ko-KR" altLang="en-US"/>
          </a:p>
        </p:txBody>
      </p:sp>
    </p:spTree>
    <p:extLst>
      <p:ext uri="{BB962C8B-B14F-4D97-AF65-F5344CB8AC3E}">
        <p14:creationId xmlns:p14="http://schemas.microsoft.com/office/powerpoint/2010/main" val="1849243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2AA76609-DD64-4D9B-B62B-301DA9D79015}" type="datetimeFigureOut">
              <a:rPr lang="ko-KR" altLang="en-US" smtClean="0"/>
              <a:t>2020-08-19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C3DAE39-BF64-4CB4-8080-AB6BE15ABD07}" type="slidenum">
              <a:rPr lang="ko-KR" altLang="en-US" smtClean="0"/>
              <a:t>‹#›</a:t>
            </a:fld>
            <a:endParaRPr lang="ko-KR" altLang="en-US"/>
          </a:p>
        </p:txBody>
      </p:sp>
    </p:spTree>
    <p:extLst>
      <p:ext uri="{BB962C8B-B14F-4D97-AF65-F5344CB8AC3E}">
        <p14:creationId xmlns:p14="http://schemas.microsoft.com/office/powerpoint/2010/main" val="457100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2AA76609-DD64-4D9B-B62B-301DA9D79015}" type="datetimeFigureOut">
              <a:rPr lang="ko-KR" altLang="en-US" smtClean="0"/>
              <a:t>2020-08-19</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9C3DAE39-BF64-4CB4-8080-AB6BE15ABD07}" type="slidenum">
              <a:rPr lang="ko-KR" altLang="en-US" smtClean="0"/>
              <a:t>‹#›</a:t>
            </a:fld>
            <a:endParaRPr lang="ko-KR" altLang="en-US"/>
          </a:p>
        </p:txBody>
      </p:sp>
    </p:spTree>
    <p:extLst>
      <p:ext uri="{BB962C8B-B14F-4D97-AF65-F5344CB8AC3E}">
        <p14:creationId xmlns:p14="http://schemas.microsoft.com/office/powerpoint/2010/main" val="2289544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2AA76609-DD64-4D9B-B62B-301DA9D79015}" type="datetimeFigureOut">
              <a:rPr lang="ko-KR" altLang="en-US" smtClean="0"/>
              <a:t>2020-08-19</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9C3DAE39-BF64-4CB4-8080-AB6BE15ABD07}" type="slidenum">
              <a:rPr lang="ko-KR" altLang="en-US" smtClean="0"/>
              <a:t>‹#›</a:t>
            </a:fld>
            <a:endParaRPr lang="ko-KR" altLang="en-US"/>
          </a:p>
        </p:txBody>
      </p:sp>
    </p:spTree>
    <p:extLst>
      <p:ext uri="{BB962C8B-B14F-4D97-AF65-F5344CB8AC3E}">
        <p14:creationId xmlns:p14="http://schemas.microsoft.com/office/powerpoint/2010/main" val="3700962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2AA76609-DD64-4D9B-B62B-301DA9D79015}" type="datetimeFigureOut">
              <a:rPr lang="ko-KR" altLang="en-US" smtClean="0"/>
              <a:t>2020-08-19</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9C3DAE39-BF64-4CB4-8080-AB6BE15ABD07}" type="slidenum">
              <a:rPr lang="ko-KR" altLang="en-US" smtClean="0"/>
              <a:t>‹#›</a:t>
            </a:fld>
            <a:endParaRPr lang="ko-KR" altLang="en-US"/>
          </a:p>
        </p:txBody>
      </p:sp>
    </p:spTree>
    <p:extLst>
      <p:ext uri="{BB962C8B-B14F-4D97-AF65-F5344CB8AC3E}">
        <p14:creationId xmlns:p14="http://schemas.microsoft.com/office/powerpoint/2010/main" val="117734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2AA76609-DD64-4D9B-B62B-301DA9D79015}" type="datetimeFigureOut">
              <a:rPr lang="ko-KR" altLang="en-US" smtClean="0"/>
              <a:t>2020-08-19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C3DAE39-BF64-4CB4-8080-AB6BE15ABD07}" type="slidenum">
              <a:rPr lang="ko-KR" altLang="en-US" smtClean="0"/>
              <a:t>‹#›</a:t>
            </a:fld>
            <a:endParaRPr lang="ko-KR" altLang="en-US"/>
          </a:p>
        </p:txBody>
      </p:sp>
    </p:spTree>
    <p:extLst>
      <p:ext uri="{BB962C8B-B14F-4D97-AF65-F5344CB8AC3E}">
        <p14:creationId xmlns:p14="http://schemas.microsoft.com/office/powerpoint/2010/main" val="3577515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2AA76609-DD64-4D9B-B62B-301DA9D79015}" type="datetimeFigureOut">
              <a:rPr lang="ko-KR" altLang="en-US" smtClean="0"/>
              <a:t>2020-08-19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C3DAE39-BF64-4CB4-8080-AB6BE15ABD07}" type="slidenum">
              <a:rPr lang="ko-KR" altLang="en-US" smtClean="0"/>
              <a:t>‹#›</a:t>
            </a:fld>
            <a:endParaRPr lang="ko-KR" altLang="en-US"/>
          </a:p>
        </p:txBody>
      </p:sp>
    </p:spTree>
    <p:extLst>
      <p:ext uri="{BB962C8B-B14F-4D97-AF65-F5344CB8AC3E}">
        <p14:creationId xmlns:p14="http://schemas.microsoft.com/office/powerpoint/2010/main" val="244922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2AA76609-DD64-4D9B-B62B-301DA9D79015}" type="datetimeFigureOut">
              <a:rPr lang="ko-KR" altLang="en-US" smtClean="0"/>
              <a:t>2020-08-19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C3DAE39-BF64-4CB4-8080-AB6BE15ABD07}" type="slidenum">
              <a:rPr lang="ko-KR" altLang="en-US" smtClean="0"/>
              <a:t>‹#›</a:t>
            </a:fld>
            <a:endParaRPr lang="ko-KR" altLang="en-US"/>
          </a:p>
        </p:txBody>
      </p:sp>
    </p:spTree>
    <p:extLst>
      <p:ext uri="{BB962C8B-B14F-4D97-AF65-F5344CB8AC3E}">
        <p14:creationId xmlns:p14="http://schemas.microsoft.com/office/powerpoint/2010/main" val="2704606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2AA76609-DD64-4D9B-B62B-301DA9D79015}" type="datetimeFigureOut">
              <a:rPr lang="ko-KR" altLang="en-US" smtClean="0"/>
              <a:t>2020-08-19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C3DAE39-BF64-4CB4-8080-AB6BE15ABD07}" type="slidenum">
              <a:rPr lang="ko-KR" altLang="en-US" smtClean="0"/>
              <a:t>‹#›</a:t>
            </a:fld>
            <a:endParaRPr lang="ko-KR" altLang="en-US"/>
          </a:p>
        </p:txBody>
      </p:sp>
    </p:spTree>
    <p:extLst>
      <p:ext uri="{BB962C8B-B14F-4D97-AF65-F5344CB8AC3E}">
        <p14:creationId xmlns:p14="http://schemas.microsoft.com/office/powerpoint/2010/main" val="1738192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A76609-DD64-4D9B-B62B-301DA9D79015}" type="datetimeFigureOut">
              <a:rPr lang="ko-KR" altLang="en-US" smtClean="0"/>
              <a:t>2020-08-19</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3DAE39-BF64-4CB4-8080-AB6BE15ABD07}" type="slidenum">
              <a:rPr lang="ko-KR" altLang="en-US" smtClean="0"/>
              <a:t>‹#›</a:t>
            </a:fld>
            <a:endParaRPr lang="ko-KR" altLang="en-US"/>
          </a:p>
        </p:txBody>
      </p:sp>
    </p:spTree>
    <p:extLst>
      <p:ext uri="{BB962C8B-B14F-4D97-AF65-F5344CB8AC3E}">
        <p14:creationId xmlns:p14="http://schemas.microsoft.com/office/powerpoint/2010/main" val="873015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p:txBody>
          <a:bodyPr>
            <a:normAutofit fontScale="90000"/>
          </a:bodyPr>
          <a:lstStyle/>
          <a:p>
            <a:r>
              <a:rPr lang="en-US" altLang="ko-KR" dirty="0" smtClean="0"/>
              <a:t>Case Report: Successful Management of ASD with PAH</a:t>
            </a:r>
            <a:r>
              <a:rPr lang="ko-KR" altLang="en-US" dirty="0" smtClean="0"/>
              <a:t> </a:t>
            </a:r>
            <a:endParaRPr lang="ko-KR" altLang="en-US" dirty="0"/>
          </a:p>
        </p:txBody>
      </p:sp>
      <p:sp>
        <p:nvSpPr>
          <p:cNvPr id="3" name="부제목 2"/>
          <p:cNvSpPr>
            <a:spLocks noGrp="1"/>
          </p:cNvSpPr>
          <p:nvPr>
            <p:ph type="subTitle" idx="1"/>
          </p:nvPr>
        </p:nvSpPr>
        <p:spPr/>
        <p:txBody>
          <a:bodyPr/>
          <a:lstStyle/>
          <a:p>
            <a:endParaRPr lang="ko-KR" altLang="en-US"/>
          </a:p>
        </p:txBody>
      </p:sp>
    </p:spTree>
    <p:extLst>
      <p:ext uri="{BB962C8B-B14F-4D97-AF65-F5344CB8AC3E}">
        <p14:creationId xmlns:p14="http://schemas.microsoft.com/office/powerpoint/2010/main" val="3596715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algn="l"/>
            <a:r>
              <a:rPr lang="en-US" altLang="ko-KR" dirty="0" smtClean="0"/>
              <a:t>Purpose</a:t>
            </a:r>
            <a:endParaRPr lang="ko-KR" altLang="en-US" dirty="0"/>
          </a:p>
        </p:txBody>
      </p:sp>
      <p:sp>
        <p:nvSpPr>
          <p:cNvPr id="3" name="내용 개체 틀 2"/>
          <p:cNvSpPr>
            <a:spLocks noGrp="1"/>
          </p:cNvSpPr>
          <p:nvPr>
            <p:ph idx="1"/>
          </p:nvPr>
        </p:nvSpPr>
        <p:spPr/>
        <p:txBody>
          <a:bodyPr>
            <a:noAutofit/>
          </a:bodyPr>
          <a:lstStyle/>
          <a:p>
            <a:r>
              <a:rPr lang="en-US" altLang="ko-KR" sz="2000" dirty="0" smtClean="0"/>
              <a:t>Here we present the case of a patient with PAH and large ASD who presented with NYHA Class III symptoms. Initial parameters revealed the patient was at high risk for operation (</a:t>
            </a:r>
            <a:r>
              <a:rPr lang="en-US" altLang="ko-KR" sz="2000" dirty="0" err="1" smtClean="0"/>
              <a:t>mPAP</a:t>
            </a:r>
            <a:r>
              <a:rPr lang="en-US" altLang="ko-KR" sz="2000" dirty="0" smtClean="0"/>
              <a:t> 53mmHg, PVR 9.43 WU) thus pre-operative medical therapy was conducted for several months and thereafter surgical repair of ASD performed which lead to dramatic improvement of PAH.</a:t>
            </a:r>
            <a:endParaRPr lang="ko-KR" altLang="en-US" sz="2000" dirty="0"/>
          </a:p>
        </p:txBody>
      </p:sp>
    </p:spTree>
    <p:extLst>
      <p:ext uri="{BB962C8B-B14F-4D97-AF65-F5344CB8AC3E}">
        <p14:creationId xmlns:p14="http://schemas.microsoft.com/office/powerpoint/2010/main" val="3376805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algn="l"/>
            <a:r>
              <a:rPr lang="en-US" altLang="ko-KR" dirty="0" smtClean="0"/>
              <a:t>Methods</a:t>
            </a:r>
            <a:endParaRPr lang="ko-KR" altLang="en-US" dirty="0"/>
          </a:p>
        </p:txBody>
      </p:sp>
      <p:sp>
        <p:nvSpPr>
          <p:cNvPr id="3" name="내용 개체 틀 2"/>
          <p:cNvSpPr>
            <a:spLocks noGrp="1"/>
          </p:cNvSpPr>
          <p:nvPr>
            <p:ph idx="1"/>
          </p:nvPr>
        </p:nvSpPr>
        <p:spPr>
          <a:xfrm>
            <a:off x="251520" y="1268760"/>
            <a:ext cx="8640960" cy="5040560"/>
          </a:xfrm>
        </p:spPr>
        <p:txBody>
          <a:bodyPr>
            <a:normAutofit/>
          </a:bodyPr>
          <a:lstStyle/>
          <a:p>
            <a:r>
              <a:rPr lang="en-US" altLang="ko-KR" sz="2000" dirty="0" smtClean="0"/>
              <a:t>Patient was initiated with </a:t>
            </a:r>
            <a:r>
              <a:rPr lang="en-US" altLang="ko-KR" sz="2000" dirty="0" err="1" smtClean="0"/>
              <a:t>Endothelin</a:t>
            </a:r>
            <a:r>
              <a:rPr lang="en-US" altLang="ko-KR" sz="2000" dirty="0" smtClean="0"/>
              <a:t> receptor antagonist (ERA) and PDE5 inhibitor and routine check up at outpatient department was done prior to surgical </a:t>
            </a:r>
            <a:r>
              <a:rPr lang="en-US" altLang="ko-KR" sz="2000" dirty="0" err="1" smtClean="0"/>
              <a:t>repairment</a:t>
            </a:r>
            <a:r>
              <a:rPr lang="en-US" altLang="ko-KR" sz="2000" dirty="0" smtClean="0"/>
              <a:t>. All parameters partially improved after 6 months of medical therapy thus surgical repair of ASD was performed on January, 2019.</a:t>
            </a:r>
            <a:endParaRPr lang="ko-KR" altLang="en-US" sz="2000" dirty="0"/>
          </a:p>
        </p:txBody>
      </p:sp>
    </p:spTree>
    <p:extLst>
      <p:ext uri="{BB962C8B-B14F-4D97-AF65-F5344CB8AC3E}">
        <p14:creationId xmlns:p14="http://schemas.microsoft.com/office/powerpoint/2010/main" val="342007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algn="l"/>
            <a:r>
              <a:rPr lang="en-US" altLang="ko-KR" dirty="0" smtClean="0"/>
              <a:t>Results</a:t>
            </a:r>
            <a:endParaRPr lang="ko-KR" altLang="en-US" dirty="0"/>
          </a:p>
        </p:txBody>
      </p:sp>
      <p:sp>
        <p:nvSpPr>
          <p:cNvPr id="3" name="내용 개체 틀 2"/>
          <p:cNvSpPr>
            <a:spLocks noGrp="1"/>
          </p:cNvSpPr>
          <p:nvPr>
            <p:ph idx="1"/>
          </p:nvPr>
        </p:nvSpPr>
        <p:spPr>
          <a:xfrm>
            <a:off x="251520" y="1268760"/>
            <a:ext cx="8640960" cy="5040560"/>
          </a:xfrm>
        </p:spPr>
        <p:txBody>
          <a:bodyPr>
            <a:normAutofit/>
          </a:bodyPr>
          <a:lstStyle/>
          <a:p>
            <a:r>
              <a:rPr lang="en-US" altLang="ko-KR" sz="2000" dirty="0" smtClean="0"/>
              <a:t>Recent follow up revealed much improvement in all parameters. Functional classification was improved from class III to class II. Right heart catheterization showed that PVR has decreased from 9.43 WU to 3.7 WU with </a:t>
            </a:r>
            <a:r>
              <a:rPr lang="en-US" altLang="ko-KR" sz="2000" dirty="0" err="1" smtClean="0"/>
              <a:t>mPAP</a:t>
            </a:r>
            <a:r>
              <a:rPr lang="en-US" altLang="ko-KR" sz="2000" dirty="0" smtClean="0"/>
              <a:t> of 30mmHg.</a:t>
            </a:r>
            <a:endParaRPr lang="ko-KR" altLang="en-US" sz="2000" dirty="0"/>
          </a:p>
        </p:txBody>
      </p:sp>
    </p:spTree>
    <p:extLst>
      <p:ext uri="{BB962C8B-B14F-4D97-AF65-F5344CB8AC3E}">
        <p14:creationId xmlns:p14="http://schemas.microsoft.com/office/powerpoint/2010/main" val="1132166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algn="l"/>
            <a:r>
              <a:rPr lang="en-US" altLang="ko-KR" dirty="0" smtClean="0"/>
              <a:t>Conclusion</a:t>
            </a:r>
            <a:endParaRPr lang="ko-KR" altLang="en-US" dirty="0"/>
          </a:p>
        </p:txBody>
      </p:sp>
      <p:sp>
        <p:nvSpPr>
          <p:cNvPr id="3" name="내용 개체 틀 2"/>
          <p:cNvSpPr>
            <a:spLocks noGrp="1"/>
          </p:cNvSpPr>
          <p:nvPr>
            <p:ph idx="1"/>
          </p:nvPr>
        </p:nvSpPr>
        <p:spPr>
          <a:xfrm>
            <a:off x="251520" y="1268760"/>
            <a:ext cx="8640960" cy="5040560"/>
          </a:xfrm>
        </p:spPr>
        <p:txBody>
          <a:bodyPr>
            <a:normAutofit/>
          </a:bodyPr>
          <a:lstStyle/>
          <a:p>
            <a:r>
              <a:rPr lang="en-US" altLang="ko-KR" sz="2000" dirty="0" smtClean="0"/>
              <a:t>High risk PAH patient can be successfully treated by combination of pre-operative medical therapy and surgical </a:t>
            </a:r>
            <a:r>
              <a:rPr lang="en-US" altLang="ko-KR" sz="2000" dirty="0" err="1" smtClean="0"/>
              <a:t>repairment</a:t>
            </a:r>
            <a:r>
              <a:rPr lang="en-US" altLang="ko-KR" sz="2000" dirty="0" smtClean="0"/>
              <a:t> of underlying congenital deformity.</a:t>
            </a:r>
            <a:endParaRPr lang="ko-KR" altLang="en-US" sz="2000" dirty="0"/>
          </a:p>
        </p:txBody>
      </p:sp>
    </p:spTree>
    <p:extLst>
      <p:ext uri="{BB962C8B-B14F-4D97-AF65-F5344CB8AC3E}">
        <p14:creationId xmlns:p14="http://schemas.microsoft.com/office/powerpoint/2010/main" val="2783448123"/>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188</Words>
  <Application>Microsoft Office PowerPoint</Application>
  <PresentationFormat>화면 슬라이드 쇼(4:3)</PresentationFormat>
  <Paragraphs>9</Paragraphs>
  <Slides>5</Slides>
  <Notes>0</Notes>
  <HiddenSlides>0</HiddenSlides>
  <MMClips>0</MMClips>
  <ScaleCrop>false</ScaleCrop>
  <HeadingPairs>
    <vt:vector size="4" baseType="variant">
      <vt:variant>
        <vt:lpstr>테마</vt:lpstr>
      </vt:variant>
      <vt:variant>
        <vt:i4>1</vt:i4>
      </vt:variant>
      <vt:variant>
        <vt:lpstr>슬라이드 제목</vt:lpstr>
      </vt:variant>
      <vt:variant>
        <vt:i4>5</vt:i4>
      </vt:variant>
    </vt:vector>
  </HeadingPairs>
  <TitlesOfParts>
    <vt:vector size="6" baseType="lpstr">
      <vt:lpstr>Office 테마</vt:lpstr>
      <vt:lpstr>Case Report: Successful Management of ASD with PAH </vt:lpstr>
      <vt:lpstr>Purpose</vt:lpstr>
      <vt:lpstr>Methods</vt:lpstr>
      <vt:lpstr>Results</vt:lpstr>
      <vt:lpstr>Conclusion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Report: Successful Management of ASD with PAH</dc:title>
  <dc:creator>User</dc:creator>
  <cp:lastModifiedBy>User</cp:lastModifiedBy>
  <cp:revision>3</cp:revision>
  <dcterms:created xsi:type="dcterms:W3CDTF">2020-08-19T04:09:00Z</dcterms:created>
  <dcterms:modified xsi:type="dcterms:W3CDTF">2020-08-19T04:29:01Z</dcterms:modified>
</cp:coreProperties>
</file>