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s" initials="c" lastIdx="1" clrIdx="0">
    <p:extLst>
      <p:ext uri="{19B8F6BF-5375-455C-9EA6-DF929625EA0E}">
        <p15:presenceInfo xmlns:p15="http://schemas.microsoft.com/office/powerpoint/2012/main" userId="c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65A"/>
    <a:srgbClr val="F28F9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89580" autoAdjust="0"/>
  </p:normalViewPr>
  <p:slideViewPr>
    <p:cSldViewPr snapToGrid="0">
      <p:cViewPr varScale="1">
        <p:scale>
          <a:sx n="103" d="100"/>
          <a:sy n="103" d="100"/>
        </p:scale>
        <p:origin x="858" y="102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D384D-F448-455A-8B49-0FF0F4BAC944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A0694-C7E6-43AF-A703-2C41CAB385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3389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5E033-3D86-4DEF-9383-98166479F443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5B6C2-4A9E-4B63-A0DD-3B8DD71F7D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2122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5E033-3D86-4DEF-9383-98166479F443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5B6C2-4A9E-4B63-A0DD-3B8DD71F7D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3586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5E033-3D86-4DEF-9383-98166479F443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5B6C2-4A9E-4B63-A0DD-3B8DD71F7D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1682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5E033-3D86-4DEF-9383-98166479F443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5B6C2-4A9E-4B63-A0DD-3B8DD71F7D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5421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5E033-3D86-4DEF-9383-98166479F443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5B6C2-4A9E-4B63-A0DD-3B8DD71F7D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0552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5E033-3D86-4DEF-9383-98166479F443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5B6C2-4A9E-4B63-A0DD-3B8DD71F7D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9867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5E033-3D86-4DEF-9383-98166479F443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5B6C2-4A9E-4B63-A0DD-3B8DD71F7D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8400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5E033-3D86-4DEF-9383-98166479F443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5B6C2-4A9E-4B63-A0DD-3B8DD71F7D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3870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5E033-3D86-4DEF-9383-98166479F443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5B6C2-4A9E-4B63-A0DD-3B8DD71F7D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6894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5E033-3D86-4DEF-9383-98166479F443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5B6C2-4A9E-4B63-A0DD-3B8DD71F7D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3197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5E033-3D86-4DEF-9383-98166479F443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5B6C2-4A9E-4B63-A0DD-3B8DD71F7D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670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5E033-3D86-4DEF-9383-98166479F443}" type="datetimeFigureOut">
              <a:rPr lang="ko-KR" altLang="en-US" smtClean="0"/>
              <a:t>2020-09-04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5B6C2-4A9E-4B63-A0DD-3B8DD71F7D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2589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622" y="1474237"/>
            <a:ext cx="7093624" cy="3996179"/>
          </a:xfrm>
          <a:prstGeom prst="rect">
            <a:avLst/>
          </a:prstGeom>
          <a:noFill/>
        </p:spPr>
      </p:pic>
      <p:sp>
        <p:nvSpPr>
          <p:cNvPr id="3" name="직사각형 2"/>
          <p:cNvSpPr/>
          <p:nvPr/>
        </p:nvSpPr>
        <p:spPr>
          <a:xfrm>
            <a:off x="2052737" y="5853484"/>
            <a:ext cx="8154954" cy="761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altLang="ko-KR" sz="16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esophageal cancer was well-detected with 2 mg/kg of ICG at 12 hours pre-operative </a:t>
            </a:r>
            <a:r>
              <a:rPr lang="en-US" altLang="ko-KR" sz="1600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times,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altLang="ko-KR" sz="1600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ko-KR" sz="16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similar detection patterns in rabbit and human specimens.</a:t>
            </a:r>
            <a:endParaRPr lang="ko-KR" altLang="ko-KR" sz="120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240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2703</TotalTime>
  <Words>28</Words>
  <Application>Microsoft Office PowerPoint</Application>
  <PresentationFormat>와이드스크린</PresentationFormat>
  <Paragraphs>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Arial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cs</dc:creator>
  <cp:lastModifiedBy>cs</cp:lastModifiedBy>
  <cp:revision>274</cp:revision>
  <dcterms:created xsi:type="dcterms:W3CDTF">2018-04-18T01:26:50Z</dcterms:created>
  <dcterms:modified xsi:type="dcterms:W3CDTF">2020-09-04T07:53:45Z</dcterms:modified>
</cp:coreProperties>
</file>