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2" d="100"/>
          <a:sy n="72" d="100"/>
        </p:scale>
        <p:origin x="804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2020-08-28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2020-08-28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2020-08-28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2020-08-28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2020-08-28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2020-08-28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2020-08-28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5536" y="2251720"/>
            <a:ext cx="8640960" cy="1440160"/>
          </a:xfrm>
        </p:spPr>
        <p:txBody>
          <a:bodyPr>
            <a:normAutofit fontScale="90000"/>
          </a:bodyPr>
          <a:lstStyle/>
          <a:p>
            <a:r>
              <a:rPr lang="en-US" altLang="ko-KR" dirty="0" err="1"/>
              <a:t>Contemporay</a:t>
            </a:r>
            <a:r>
              <a:rPr lang="en-US" altLang="ko-KR" dirty="0"/>
              <a:t> outcome after pulmonary artery banding in complete atrioventricular septal defect: how the band tightness affect the outcome?</a:t>
            </a:r>
            <a:r>
              <a:rPr lang="ko-KR" altLang="en-US" dirty="0"/>
              <a:t> </a:t>
            </a:r>
          </a:p>
        </p:txBody>
      </p:sp>
      <p:sp>
        <p:nvSpPr>
          <p:cNvPr id="5" name="부제목 4">
            <a:extLst>
              <a:ext uri="{FF2B5EF4-FFF2-40B4-BE49-F238E27FC236}">
                <a16:creationId xmlns:a16="http://schemas.microsoft.com/office/drawing/2014/main" id="{82124863-26C8-45A1-9E21-99D876CA2A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365104"/>
            <a:ext cx="6400800" cy="1752600"/>
          </a:xfr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Purpose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/>
          <a:lstStyle/>
          <a:p>
            <a:r>
              <a:rPr lang="en-US" altLang="ko-KR" dirty="0"/>
              <a:t>Pulmonary artery banding (PAB) remains a surgical option for patients with complete atrioventricular septal defect (AVSD) presenting earlier. </a:t>
            </a:r>
          </a:p>
          <a:p>
            <a:r>
              <a:rPr lang="en-US" altLang="ko-KR" dirty="0"/>
              <a:t>This study investigated the outcomes after PAB in patients with complete AVSD.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 fontScale="85000" lnSpcReduction="20000"/>
          </a:bodyPr>
          <a:lstStyle/>
          <a:p>
            <a:r>
              <a:rPr lang="en-US" altLang="ko-KR" dirty="0"/>
              <a:t>From 2000 through 2019, a total of 34 infants (median age, 2.09months) who underwent  PAB for complete AVSD were included in this study.</a:t>
            </a:r>
          </a:p>
          <a:p>
            <a:r>
              <a:rPr lang="en-US" altLang="ko-KR" dirty="0"/>
              <a:t>Preoperative and operative characteristics were analyzed as independent variables for identifying factors associated with adverse outcome, which was defined as prolonged stay in the intensive care unit (&gt;10 days) or in-hospital death, using multiple logistic regression model. </a:t>
            </a:r>
          </a:p>
          <a:p>
            <a:r>
              <a:rPr lang="en-US" altLang="ko-KR" dirty="0"/>
              <a:t>ROC analysis indicated 4.69mm in diameter measured by echocardiography during immediate postoperative period as a threshold band tightness for adverse outcome (AUC 0.854, 95% CI 0.705~1.000).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 fontScale="70000" lnSpcReduction="20000"/>
          </a:bodyPr>
          <a:lstStyle/>
          <a:p>
            <a:r>
              <a:rPr lang="en-US" altLang="ko-KR" dirty="0"/>
              <a:t>The median age and weight were 43 days (IQR, 22~64 days) and 3.6 kg (IQR, 2.7~4.1kg), respectively. </a:t>
            </a:r>
          </a:p>
          <a:p>
            <a:r>
              <a:rPr lang="en-US" altLang="ko-KR" dirty="0"/>
              <a:t>There were 4 in-hospital deaths. </a:t>
            </a:r>
          </a:p>
          <a:p>
            <a:r>
              <a:rPr lang="en-US" altLang="ko-KR" dirty="0"/>
              <a:t>Median ICU stay and hospital stay were 8 days (6~14 days), and 14 days (9~22 days), respectively.</a:t>
            </a:r>
          </a:p>
          <a:p>
            <a:r>
              <a:rPr lang="en-US" altLang="ko-KR" dirty="0"/>
              <a:t>Twenty six patients (26/30, 87%) underwent corrective surgery at a median of 337 days after PAB.</a:t>
            </a:r>
          </a:p>
          <a:p>
            <a:r>
              <a:rPr lang="en-US" altLang="ko-KR" dirty="0"/>
              <a:t>In multivariable analysis, preoperative use of intravenous inotropes (OR 5.33, CI 1.16~24.47; p=0.031), ventilator care (OR 10, CI 1.59~63.1; p=0.014) and Loose band (&lt;4.69mm) (OR 63.0, CI 5.75~690.37; p=0.001) were identified as significant factors associated with adverse outcome (Table). </a:t>
            </a:r>
          </a:p>
          <a:p>
            <a:r>
              <a:rPr lang="en-US" altLang="ko-KR" dirty="0"/>
              <a:t>The level of B-natriuretic peptide similarly decreased after PAB regardless of band tightness, although the probability of worsening in atrioventricular valve regurgitation was decreasing in patients with tighter band (Figure).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52860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altLang="ko-KR" dirty="0"/>
              <a:t>Table</a:t>
            </a:r>
            <a:endParaRPr lang="ko-KR" altLang="en-US" dirty="0"/>
          </a:p>
        </p:txBody>
      </p:sp>
      <p:pic>
        <p:nvPicPr>
          <p:cNvPr id="11" name="내용 개체 틀 3">
            <a:extLst>
              <a:ext uri="{FF2B5EF4-FFF2-40B4-BE49-F238E27FC236}">
                <a16:creationId xmlns:a16="http://schemas.microsoft.com/office/drawing/2014/main" id="{D4AAA309-490B-4CF9-8CFB-292DB0B2CE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3835" y="2060848"/>
            <a:ext cx="7956330" cy="27363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Figure</a:t>
            </a:r>
            <a:endParaRPr lang="ko-KR" altLang="en-US" dirty="0"/>
          </a:p>
        </p:txBody>
      </p:sp>
      <p:pic>
        <p:nvPicPr>
          <p:cNvPr id="5" name="내용 개체 틀 4" descr="지도이(가) 표시된 사진&#10;&#10;자동 생성된 설명">
            <a:extLst>
              <a:ext uri="{FF2B5EF4-FFF2-40B4-BE49-F238E27FC236}">
                <a16:creationId xmlns:a16="http://schemas.microsoft.com/office/drawing/2014/main" id="{CEAF0B4D-11A6-4BCD-ABDC-86E84907D8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002195"/>
            <a:ext cx="9144000" cy="3243342"/>
          </a:xfrm>
        </p:spPr>
      </p:pic>
    </p:spTree>
    <p:extLst>
      <p:ext uri="{BB962C8B-B14F-4D97-AF65-F5344CB8AC3E}">
        <p14:creationId xmlns:p14="http://schemas.microsoft.com/office/powerpoint/2010/main" val="456144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/>
          <a:lstStyle/>
          <a:p>
            <a:r>
              <a:rPr lang="en-US" altLang="ko-KR" dirty="0"/>
              <a:t>PAB is a viable option for patients with early presenting complete AVSD. Tighter band might be better in terms of immediate postoperative outcomes and AVV regurgitation.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13321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357</Words>
  <Application>Microsoft Office PowerPoint</Application>
  <PresentationFormat>화면 슬라이드 쇼(4:3)</PresentationFormat>
  <Paragraphs>19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0" baseType="lpstr">
      <vt:lpstr>맑은 고딕</vt:lpstr>
      <vt:lpstr>Arial</vt:lpstr>
      <vt:lpstr>Office 테마</vt:lpstr>
      <vt:lpstr>Contemporay outcome after pulmonary artery banding in complete atrioventricular septal defect: how the band tightness affect the outcome? </vt:lpstr>
      <vt:lpstr>Purpose</vt:lpstr>
      <vt:lpstr>Methods</vt:lpstr>
      <vt:lpstr>Results</vt:lpstr>
      <vt:lpstr>Table</vt:lpstr>
      <vt:lpstr>Figure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Contemporay outcome after pulmonary artery banding in complete atrioventricular septal defect: how the band tightness affect the outcome?</dc:title>
  <dc:creator>kim mijin</dc:creator>
  <cp:lastModifiedBy>kim mijin</cp:lastModifiedBy>
  <cp:revision>4</cp:revision>
  <dcterms:created xsi:type="dcterms:W3CDTF">2020-08-28T11:59:11Z</dcterms:created>
  <dcterms:modified xsi:type="dcterms:W3CDTF">2020-08-28T12:21:16Z</dcterms:modified>
</cp:coreProperties>
</file>