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3" r:id="rId4"/>
    <p:sldId id="291" r:id="rId5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3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5738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1373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334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667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741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902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040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686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535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04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2697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5B2F9-04A5-4110-821A-A9C52D957A81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0D081-D0C3-4D5F-849E-8DCD690162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508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8594" y="147955"/>
            <a:ext cx="647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The </a:t>
            </a:r>
            <a:r>
              <a:rPr lang="en-US" altLang="ko-KR" dirty="0" err="1"/>
              <a:t>heatmap</a:t>
            </a:r>
            <a:r>
              <a:rPr lang="en-US" altLang="ko-KR" dirty="0"/>
              <a:t> of the </a:t>
            </a:r>
            <a:r>
              <a:rPr lang="en-US" altLang="ko-KR" dirty="0" smtClean="0"/>
              <a:t>genes </a:t>
            </a:r>
            <a:r>
              <a:rPr lang="en-US" altLang="ko-KR" dirty="0"/>
              <a:t>significantly increased or decreased in the control group than in Sham (n=7172, P&lt;0.01).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286"/>
            <a:ext cx="6858000" cy="3714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750" y="4316333"/>
            <a:ext cx="6826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Top 10 Gene ontology list of the 100 genes that increased most in </a:t>
            </a:r>
            <a:r>
              <a:rPr lang="en-US" altLang="ko-KR" dirty="0" smtClean="0"/>
              <a:t>Control group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6" y="4962664"/>
            <a:ext cx="6223852" cy="19931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29C2F1-1F2A-482F-9400-1CED7F93AFA0}"/>
              </a:ext>
            </a:extLst>
          </p:cNvPr>
          <p:cNvSpPr txBox="1"/>
          <p:nvPr/>
        </p:nvSpPr>
        <p:spPr>
          <a:xfrm>
            <a:off x="66675" y="7170303"/>
            <a:ext cx="6791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Top 5 pathways activated by the top 1000 genes that increase significantly in the control group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6" y="7816634"/>
            <a:ext cx="6248400" cy="200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91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5550"/>
            <a:ext cx="6858000" cy="5143500"/>
          </a:xfrm>
          <a:prstGeom prst="rect">
            <a:avLst/>
          </a:prstGeom>
        </p:spPr>
      </p:pic>
      <p:grpSp>
        <p:nvGrpSpPr>
          <p:cNvPr id="7" name="그룹 6"/>
          <p:cNvGrpSpPr/>
          <p:nvPr/>
        </p:nvGrpSpPr>
        <p:grpSpPr>
          <a:xfrm>
            <a:off x="0" y="1038870"/>
            <a:ext cx="3242733" cy="2432050"/>
            <a:chOff x="0" y="838200"/>
            <a:chExt cx="3242733" cy="2432050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38200"/>
              <a:ext cx="3242733" cy="2432050"/>
            </a:xfrm>
            <a:prstGeom prst="rect">
              <a:avLst/>
            </a:prstGeom>
          </p:spPr>
        </p:pic>
        <p:sp>
          <p:nvSpPr>
            <p:cNvPr id="4" name="직사각형 3"/>
            <p:cNvSpPr/>
            <p:nvPr/>
          </p:nvSpPr>
          <p:spPr>
            <a:xfrm>
              <a:off x="1536700" y="1470025"/>
              <a:ext cx="1397000" cy="1244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6158" y="97909"/>
            <a:ext cx="61531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dirty="0" err="1"/>
              <a:t>Heatmap</a:t>
            </a:r>
            <a:r>
              <a:rPr lang="en-US" altLang="ko-KR" sz="1700" dirty="0"/>
              <a:t> of genes that were significantly </a:t>
            </a:r>
            <a:r>
              <a:rPr lang="en-US" altLang="ko-KR" sz="1700" dirty="0" smtClean="0"/>
              <a:t>changed </a:t>
            </a:r>
            <a:r>
              <a:rPr lang="en-US" altLang="ko-KR" sz="1700" dirty="0"/>
              <a:t>by heat among genes that changed in control compared to </a:t>
            </a:r>
            <a:r>
              <a:rPr lang="en-US" altLang="ko-KR" sz="1700" dirty="0" smtClean="0"/>
              <a:t>Sham (n=1322, </a:t>
            </a:r>
            <a:r>
              <a:rPr lang="en-US" altLang="ko-KR" sz="1700" dirty="0"/>
              <a:t>P&lt;0.01</a:t>
            </a:r>
            <a:r>
              <a:rPr lang="en-US" altLang="ko-KR" sz="1700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9441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1462" y="182875"/>
            <a:ext cx="6153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Pathway activated by </a:t>
            </a:r>
            <a:r>
              <a:rPr lang="en-US" altLang="ko-KR" dirty="0" smtClean="0"/>
              <a:t>genes </a:t>
            </a:r>
            <a:r>
              <a:rPr lang="en-US" altLang="ko-KR" dirty="0"/>
              <a:t>that </a:t>
            </a:r>
            <a:r>
              <a:rPr lang="en-US" altLang="ko-KR" dirty="0" smtClean="0"/>
              <a:t>significantly </a:t>
            </a:r>
            <a:r>
              <a:rPr lang="en-US" altLang="ko-KR" dirty="0"/>
              <a:t>increased by heat among the genes that </a:t>
            </a:r>
            <a:r>
              <a:rPr lang="en-US" altLang="ko-KR" dirty="0" smtClean="0"/>
              <a:t>changed </a:t>
            </a:r>
            <a:r>
              <a:rPr lang="en-US" altLang="ko-KR" dirty="0"/>
              <a:t>in control compared to </a:t>
            </a:r>
            <a:r>
              <a:rPr lang="en-US" altLang="ko-KR" dirty="0" smtClean="0"/>
              <a:t>Sham </a:t>
            </a:r>
            <a:r>
              <a:rPr lang="en-US" altLang="ko-KR" dirty="0"/>
              <a:t>(</a:t>
            </a:r>
            <a:r>
              <a:rPr lang="en-US" altLang="ko-KR" dirty="0" smtClean="0"/>
              <a:t>n=770, </a:t>
            </a:r>
            <a:r>
              <a:rPr lang="en-US" altLang="ko-KR" dirty="0"/>
              <a:t>P&lt;0.01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pSp>
        <p:nvGrpSpPr>
          <p:cNvPr id="9" name="그룹 8"/>
          <p:cNvGrpSpPr>
            <a:grpSpLocks noChangeAspect="1"/>
          </p:cNvGrpSpPr>
          <p:nvPr/>
        </p:nvGrpSpPr>
        <p:grpSpPr>
          <a:xfrm>
            <a:off x="190499" y="1171575"/>
            <a:ext cx="6315076" cy="4736307"/>
            <a:chOff x="190500" y="984250"/>
            <a:chExt cx="4203700" cy="315277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" y="984250"/>
              <a:ext cx="4203700" cy="3152775"/>
            </a:xfrm>
            <a:prstGeom prst="rect">
              <a:avLst/>
            </a:prstGeom>
          </p:spPr>
        </p:pic>
        <p:sp>
          <p:nvSpPr>
            <p:cNvPr id="6" name="직사각형 5"/>
            <p:cNvSpPr/>
            <p:nvPr/>
          </p:nvSpPr>
          <p:spPr>
            <a:xfrm>
              <a:off x="2654300" y="2260601"/>
              <a:ext cx="1346200" cy="2413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54300" y="2621260"/>
              <a:ext cx="1346200" cy="82043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0251"/>
            <a:ext cx="6858000" cy="219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10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29C2F1-1F2A-482F-9400-1CED7F93AFA0}"/>
              </a:ext>
            </a:extLst>
          </p:cNvPr>
          <p:cNvSpPr txBox="1"/>
          <p:nvPr/>
        </p:nvSpPr>
        <p:spPr>
          <a:xfrm>
            <a:off x="203200" y="203200"/>
            <a:ext cx="6261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Pathway activated by genes that significantly increased by heat among the genes that changed in control compared to Sham (</a:t>
            </a:r>
            <a:r>
              <a:rPr lang="en-US" altLang="ko-KR" dirty="0" smtClean="0"/>
              <a:t>n=551, </a:t>
            </a:r>
            <a:r>
              <a:rPr lang="en-US" altLang="ko-KR" dirty="0"/>
              <a:t>P&lt;0.01)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7195"/>
            <a:ext cx="6858000" cy="2196276"/>
          </a:xfrm>
          <a:prstGeom prst="rect">
            <a:avLst/>
          </a:prstGeom>
        </p:spPr>
      </p:pic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203200" y="1386925"/>
            <a:ext cx="6315076" cy="4736307"/>
            <a:chOff x="190500" y="984250"/>
            <a:chExt cx="4203700" cy="3152775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" y="984250"/>
              <a:ext cx="4203700" cy="3152775"/>
            </a:xfrm>
            <a:prstGeom prst="rect">
              <a:avLst/>
            </a:prstGeom>
          </p:spPr>
        </p:pic>
        <p:sp>
          <p:nvSpPr>
            <p:cNvPr id="18" name="직사각형 17"/>
            <p:cNvSpPr/>
            <p:nvPr/>
          </p:nvSpPr>
          <p:spPr>
            <a:xfrm>
              <a:off x="2654299" y="1858588"/>
              <a:ext cx="1346200" cy="42037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654299" y="2501270"/>
              <a:ext cx="1346200" cy="17840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1833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1755</TotalTime>
  <Words>123</Words>
  <Application>Microsoft Office PowerPoint</Application>
  <PresentationFormat>A4 용지(210x297mm)</PresentationFormat>
  <Paragraphs>6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박수진</dc:creator>
  <cp:lastModifiedBy>박수진</cp:lastModifiedBy>
  <cp:revision>22</cp:revision>
  <dcterms:created xsi:type="dcterms:W3CDTF">2020-09-01T14:37:57Z</dcterms:created>
  <dcterms:modified xsi:type="dcterms:W3CDTF">2020-09-06T23:36:16Z</dcterms:modified>
</cp:coreProperties>
</file>