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804712931" r:id="rId5"/>
    <p:sldId id="259" r:id="rId6"/>
    <p:sldId id="64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66FF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61</c:v>
                </c:pt>
                <c:pt idx="1">
                  <c:v>135</c:v>
                </c:pt>
                <c:pt idx="2">
                  <c:v>194</c:v>
                </c:pt>
                <c:pt idx="3">
                  <c:v>273</c:v>
                </c:pt>
                <c:pt idx="4">
                  <c:v>351</c:v>
                </c:pt>
                <c:pt idx="5">
                  <c:v>414</c:v>
                </c:pt>
                <c:pt idx="6">
                  <c:v>527</c:v>
                </c:pt>
                <c:pt idx="7">
                  <c:v>670</c:v>
                </c:pt>
                <c:pt idx="8">
                  <c:v>810</c:v>
                </c:pt>
                <c:pt idx="9">
                  <c:v>980</c:v>
                </c:pt>
                <c:pt idx="10">
                  <c:v>1085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F-40E3-A8E3-0794F71EB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5021328"/>
        <c:axId val="395020936"/>
      </c:areaChar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tx1">
                <a:alpha val="69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61</c:v>
                </c:pt>
                <c:pt idx="1">
                  <c:v>74</c:v>
                </c:pt>
                <c:pt idx="2">
                  <c:v>59</c:v>
                </c:pt>
                <c:pt idx="3">
                  <c:v>79</c:v>
                </c:pt>
                <c:pt idx="4">
                  <c:v>78</c:v>
                </c:pt>
                <c:pt idx="5">
                  <c:v>63</c:v>
                </c:pt>
                <c:pt idx="6">
                  <c:v>113</c:v>
                </c:pt>
                <c:pt idx="7">
                  <c:v>143</c:v>
                </c:pt>
                <c:pt idx="8">
                  <c:v>140</c:v>
                </c:pt>
                <c:pt idx="9">
                  <c:v>170</c:v>
                </c:pt>
                <c:pt idx="10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0F-40E3-A8E3-0794F71EB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95020152"/>
        <c:axId val="395020544"/>
      </c:barChart>
      <c:catAx>
        <c:axId val="39502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pPr>
            <a:endParaRPr lang="ko-KR"/>
          </a:p>
        </c:txPr>
        <c:crossAx val="395020544"/>
        <c:crosses val="autoZero"/>
        <c:auto val="1"/>
        <c:lblAlgn val="ctr"/>
        <c:lblOffset val="100"/>
        <c:noMultiLvlLbl val="0"/>
      </c:catAx>
      <c:valAx>
        <c:axId val="39502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pPr>
            <a:endParaRPr lang="ko-KR"/>
          </a:p>
        </c:txPr>
        <c:crossAx val="395020152"/>
        <c:crosses val="autoZero"/>
        <c:crossBetween val="between"/>
      </c:valAx>
      <c:valAx>
        <c:axId val="395020936"/>
        <c:scaling>
          <c:orientation val="minMax"/>
          <c:max val="11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pPr>
            <a:endParaRPr lang="ko-KR"/>
          </a:p>
        </c:txPr>
        <c:crossAx val="395021328"/>
        <c:crosses val="max"/>
        <c:crossBetween val="between"/>
        <c:majorUnit val="100"/>
      </c:valAx>
      <c:catAx>
        <c:axId val="395021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50209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>
          <a:latin typeface="나눔고딕 ExtraBold" panose="020D0904000000000000" pitchFamily="50" charset="-127"/>
          <a:ea typeface="나눔고딕 ExtraBold" panose="020D0904000000000000" pitchFamily="50" charset="-127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</c:v>
                </c:pt>
              </c:strCache>
            </c:strRef>
          </c:tx>
          <c:spPr>
            <a:solidFill>
              <a:srgbClr val="FF0000">
                <a:alpha val="70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10</c:v>
                </c:pt>
                <c:pt idx="6">
                  <c:v>13</c:v>
                </c:pt>
                <c:pt idx="7">
                  <c:v>28</c:v>
                </c:pt>
                <c:pt idx="8">
                  <c:v>17</c:v>
                </c:pt>
                <c:pt idx="9">
                  <c:v>40</c:v>
                </c:pt>
                <c:pt idx="1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8-48D3-B7C4-E1B874FED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J-Sternotomy</c:v>
                </c:pt>
              </c:strCache>
            </c:strRef>
          </c:tx>
          <c:spPr>
            <a:solidFill>
              <a:srgbClr val="FFC000">
                <a:alpha val="70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9</c:v>
                </c:pt>
                <c:pt idx="5">
                  <c:v>3</c:v>
                </c:pt>
                <c:pt idx="6">
                  <c:v>7</c:v>
                </c:pt>
                <c:pt idx="7">
                  <c:v>18</c:v>
                </c:pt>
                <c:pt idx="8">
                  <c:v>14</c:v>
                </c:pt>
                <c:pt idx="9">
                  <c:v>9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8-48D3-B7C4-E1B874FED1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Sternotomy 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10</c:v>
                </c:pt>
                <c:pt idx="1">
                  <c:v>16</c:v>
                </c:pt>
                <c:pt idx="2">
                  <c:v>22</c:v>
                </c:pt>
                <c:pt idx="3">
                  <c:v>19</c:v>
                </c:pt>
                <c:pt idx="4">
                  <c:v>13</c:v>
                </c:pt>
                <c:pt idx="5">
                  <c:v>14</c:v>
                </c:pt>
                <c:pt idx="6">
                  <c:v>9</c:v>
                </c:pt>
                <c:pt idx="7">
                  <c:v>19</c:v>
                </c:pt>
                <c:pt idx="8">
                  <c:v>13</c:v>
                </c:pt>
                <c:pt idx="9">
                  <c:v>16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38-48D3-B7C4-E1B874FED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94735432"/>
        <c:axId val="394735824"/>
      </c:bar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열1</c:v>
                </c:pt>
              </c:strCache>
            </c:strRef>
          </c:tx>
          <c:spPr>
            <a:ln w="50800" cap="rnd" cmpd="sng">
              <a:solidFill>
                <a:schemeClr val="accent5">
                  <a:lumMod val="40000"/>
                  <a:lumOff val="60000"/>
                </a:schemeClr>
              </a:solidFill>
              <a:prstDash val="sysDash"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Pt>
            <c:idx val="5"/>
            <c:marker>
              <c:symbol val="square"/>
              <c:size val="5"/>
              <c:spPr>
                <a:solidFill>
                  <a:srgbClr val="C00000"/>
                </a:solidFill>
                <a:ln w="9525">
                  <a:solidFill>
                    <a:schemeClr val="accent4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F38-48D3-B7C4-E1B874FED1A9}"/>
              </c:ext>
            </c:extLst>
          </c:dPt>
          <c:dLbls>
            <c:dLbl>
              <c:idx val="10"/>
              <c:layout>
                <c:manualLayout>
                  <c:x val="-1.3713079456902791E-2"/>
                  <c:y val="3.2191499711987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38-48D3-B7C4-E1B874FED1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0</c:v>
                </c:pt>
                <c:pt idx="1">
                  <c:v>11</c:v>
                </c:pt>
                <c:pt idx="2">
                  <c:v>18</c:v>
                </c:pt>
                <c:pt idx="3">
                  <c:v>32</c:v>
                </c:pt>
                <c:pt idx="4">
                  <c:v>59</c:v>
                </c:pt>
                <c:pt idx="5">
                  <c:v>48</c:v>
                </c:pt>
                <c:pt idx="6">
                  <c:v>68</c:v>
                </c:pt>
                <c:pt idx="7">
                  <c:v>70</c:v>
                </c:pt>
                <c:pt idx="8">
                  <c:v>70</c:v>
                </c:pt>
                <c:pt idx="9">
                  <c:v>75</c:v>
                </c:pt>
                <c:pt idx="1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38-48D3-B7C4-E1B874FED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4736608"/>
        <c:axId val="394736216"/>
      </c:lineChart>
      <c:catAx>
        <c:axId val="39473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4735824"/>
        <c:crosses val="autoZero"/>
        <c:auto val="1"/>
        <c:lblAlgn val="ctr"/>
        <c:lblOffset val="100"/>
        <c:noMultiLvlLbl val="0"/>
      </c:catAx>
      <c:valAx>
        <c:axId val="39473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4735432"/>
        <c:crosses val="autoZero"/>
        <c:crossBetween val="between"/>
      </c:valAx>
      <c:valAx>
        <c:axId val="394736216"/>
        <c:scaling>
          <c:orientation val="minMax"/>
          <c:max val="1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4736608"/>
        <c:crosses val="max"/>
        <c:crossBetween val="between"/>
      </c:valAx>
      <c:catAx>
        <c:axId val="394736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47362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40</c:v>
                </c:pt>
                <c:pt idx="1">
                  <c:v>35</c:v>
                </c:pt>
                <c:pt idx="2">
                  <c:v>34</c:v>
                </c:pt>
                <c:pt idx="3">
                  <c:v>38</c:v>
                </c:pt>
                <c:pt idx="4">
                  <c:v>22</c:v>
                </c:pt>
                <c:pt idx="5">
                  <c:v>24</c:v>
                </c:pt>
                <c:pt idx="6">
                  <c:v>54</c:v>
                </c:pt>
                <c:pt idx="7">
                  <c:v>54</c:v>
                </c:pt>
                <c:pt idx="8">
                  <c:v>57</c:v>
                </c:pt>
                <c:pt idx="9">
                  <c:v>62</c:v>
                </c:pt>
                <c:pt idx="1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C-4BF0-A44E-9D0A3F91C1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Sternotomy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6</c:v>
                </c:pt>
                <c:pt idx="1">
                  <c:v>12</c:v>
                </c:pt>
                <c:pt idx="2">
                  <c:v>10</c:v>
                </c:pt>
                <c:pt idx="3">
                  <c:v>8</c:v>
                </c:pt>
                <c:pt idx="4">
                  <c:v>10</c:v>
                </c:pt>
                <c:pt idx="5">
                  <c:v>11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6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BC-4BF0-A44E-9D0A3F91C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94737392"/>
        <c:axId val="394737784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계열 3</c:v>
                </c:pt>
              </c:strCache>
            </c:strRef>
          </c:tx>
          <c:spPr>
            <a:ln w="50800" cap="rnd" cmpd="sng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square"/>
            <c:size val="6"/>
            <c:spPr>
              <a:solidFill>
                <a:srgbClr val="C00000"/>
              </a:solidFill>
            </c:spPr>
          </c:marker>
          <c:dLbls>
            <c:dLbl>
              <c:idx val="10"/>
              <c:layout>
                <c:manualLayout>
                  <c:x val="-2.7880279477846236E-2"/>
                  <c:y val="-2.20032334623038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894648083106607E-2"/>
                      <c:h val="5.80848030372468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DA4-41C5-ABEE-DBAA565CC5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86</c:v>
                </c:pt>
                <c:pt idx="1">
                  <c:v>74</c:v>
                </c:pt>
                <c:pt idx="2">
                  <c:v>77</c:v>
                </c:pt>
                <c:pt idx="3">
                  <c:v>82</c:v>
                </c:pt>
                <c:pt idx="4">
                  <c:v>68</c:v>
                </c:pt>
                <c:pt idx="5">
                  <c:v>68</c:v>
                </c:pt>
                <c:pt idx="6">
                  <c:v>93</c:v>
                </c:pt>
                <c:pt idx="7">
                  <c:v>93</c:v>
                </c:pt>
                <c:pt idx="8">
                  <c:v>93</c:v>
                </c:pt>
                <c:pt idx="9">
                  <c:v>91</c:v>
                </c:pt>
                <c:pt idx="1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BC-4BF0-A44E-9D0A3F91C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5743336"/>
        <c:axId val="394738176"/>
      </c:lineChart>
      <c:catAx>
        <c:axId val="39473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4737784"/>
        <c:crosses val="autoZero"/>
        <c:auto val="1"/>
        <c:lblAlgn val="ctr"/>
        <c:lblOffset val="100"/>
        <c:noMultiLvlLbl val="0"/>
      </c:catAx>
      <c:valAx>
        <c:axId val="39473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4737392"/>
        <c:crosses val="autoZero"/>
        <c:crossBetween val="between"/>
      </c:valAx>
      <c:valAx>
        <c:axId val="394738176"/>
        <c:scaling>
          <c:orientation val="minMax"/>
          <c:max val="1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5743336"/>
        <c:crosses val="max"/>
        <c:crossBetween val="between"/>
      </c:valAx>
      <c:catAx>
        <c:axId val="395743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47381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18</c:v>
                </c:pt>
                <c:pt idx="1">
                  <c:v>29</c:v>
                </c:pt>
                <c:pt idx="2">
                  <c:v>14</c:v>
                </c:pt>
                <c:pt idx="3">
                  <c:v>24</c:v>
                </c:pt>
                <c:pt idx="4">
                  <c:v>24</c:v>
                </c:pt>
                <c:pt idx="5">
                  <c:v>18</c:v>
                </c:pt>
                <c:pt idx="6">
                  <c:v>25</c:v>
                </c:pt>
                <c:pt idx="7">
                  <c:v>23</c:v>
                </c:pt>
                <c:pt idx="8">
                  <c:v>31</c:v>
                </c:pt>
                <c:pt idx="9">
                  <c:v>37</c:v>
                </c:pt>
                <c:pt idx="1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5-40FB-B307-B3D55F3AE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Sternotomy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5-40FB-B307-B3D55F3AE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95744120"/>
        <c:axId val="39574451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계열 3</c:v>
                </c:pt>
              </c:strCache>
            </c:strRef>
          </c:tx>
          <c:spPr>
            <a:ln w="50800" cap="rnd" cmpd="sng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square"/>
            <c:size val="6"/>
            <c:spPr>
              <a:solidFill>
                <a:srgbClr val="C00000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c:spPr>
          </c:marker>
          <c:dLbls>
            <c:dLbl>
              <c:idx val="10"/>
              <c:layout>
                <c:manualLayout>
                  <c:x val="-2.2188139260274516E-2"/>
                  <c:y val="1.2523551508282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510654347008085E-2"/>
                      <c:h val="9.91447827739042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916-45B7-9CFE-49D57A1694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90</c:v>
                </c:pt>
                <c:pt idx="1">
                  <c:v>100</c:v>
                </c:pt>
                <c:pt idx="2">
                  <c:v>93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96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A5-40FB-B307-B3D55F3AE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5745296"/>
        <c:axId val="395744904"/>
      </c:lineChart>
      <c:catAx>
        <c:axId val="39574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5744512"/>
        <c:crosses val="autoZero"/>
        <c:auto val="1"/>
        <c:lblAlgn val="ctr"/>
        <c:lblOffset val="100"/>
        <c:noMultiLvlLbl val="0"/>
      </c:catAx>
      <c:valAx>
        <c:axId val="39574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5744120"/>
        <c:crosses val="autoZero"/>
        <c:crossBetween val="between"/>
      </c:valAx>
      <c:valAx>
        <c:axId val="395744904"/>
        <c:scaling>
          <c:orientation val="minMax"/>
          <c:max val="1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5745296"/>
        <c:crosses val="max"/>
        <c:crossBetween val="between"/>
      </c:valAx>
      <c:catAx>
        <c:axId val="395745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57449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14</c:v>
                </c:pt>
                <c:pt idx="4">
                  <c:v>11</c:v>
                </c:pt>
                <c:pt idx="5">
                  <c:v>6</c:v>
                </c:pt>
                <c:pt idx="6">
                  <c:v>13</c:v>
                </c:pt>
                <c:pt idx="7">
                  <c:v>18</c:v>
                </c:pt>
                <c:pt idx="8">
                  <c:v>22</c:v>
                </c:pt>
                <c:pt idx="9">
                  <c:v>17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3-4464-A0AA-74803DC028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Sternotomy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63-4464-A0AA-74803DC02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95746080"/>
        <c:axId val="39574647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계열 3</c:v>
                </c:pt>
              </c:strCache>
            </c:strRef>
          </c:tx>
          <c:spPr>
            <a:ln w="50800" cap="rnd" cmpd="sng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square"/>
            <c:size val="6"/>
            <c:spPr>
              <a:solidFill>
                <a:srgbClr val="C00000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c:spPr>
          </c:marker>
          <c:dLbls>
            <c:dLbl>
              <c:idx val="10"/>
              <c:layout>
                <c:manualLayout>
                  <c:x val="-3.1899516163697177E-2"/>
                  <c:y val="4.3444052953853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16236735563977"/>
                      <c:h val="0.103179625765402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075-4D8C-A402-D8A4DD082E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2019.6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85</c:v>
                </c:pt>
                <c:pt idx="1">
                  <c:v>85</c:v>
                </c:pt>
                <c:pt idx="2">
                  <c:v>85</c:v>
                </c:pt>
                <c:pt idx="3">
                  <c:v>82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94</c:v>
                </c:pt>
                <c:pt idx="8">
                  <c:v>95</c:v>
                </c:pt>
                <c:pt idx="9">
                  <c:v>94</c:v>
                </c:pt>
                <c:pt idx="1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63-4464-A0AA-74803DC02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8499432"/>
        <c:axId val="395746864"/>
      </c:lineChart>
      <c:catAx>
        <c:axId val="39574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5746472"/>
        <c:crosses val="autoZero"/>
        <c:auto val="1"/>
        <c:lblAlgn val="ctr"/>
        <c:lblOffset val="100"/>
        <c:noMultiLvlLbl val="0"/>
      </c:catAx>
      <c:valAx>
        <c:axId val="39574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5746080"/>
        <c:crosses val="autoZero"/>
        <c:crossBetween val="between"/>
      </c:valAx>
      <c:valAx>
        <c:axId val="395746864"/>
        <c:scaling>
          <c:orientation val="minMax"/>
          <c:max val="1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98499432"/>
        <c:crosses val="max"/>
        <c:crossBetween val="between"/>
      </c:valAx>
      <c:catAx>
        <c:axId val="398499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5746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5ECF4-CE8A-43ED-B3DD-7A2DDF658678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5963A37A-0A4D-4AA3-AF30-4BF0D77823DC}">
      <dgm:prSet phldrT="[텍스트]" custT="1"/>
      <dgm:spPr/>
      <dgm:t>
        <a:bodyPr/>
        <a:lstStyle/>
        <a:p>
          <a:pPr latinLnBrk="1"/>
          <a:r>
            <a:rPr lang="en-US" altLang="ko-KR" sz="1600" b="1" dirty="0"/>
            <a:t>Group 1, n=334</a:t>
          </a:r>
        </a:p>
        <a:p>
          <a:pPr latinLnBrk="1"/>
          <a:r>
            <a:rPr lang="en-US" altLang="ko-KR" sz="1600" b="1" dirty="0"/>
            <a:t> Jan. 2009 ~ July. 2013</a:t>
          </a:r>
          <a:endParaRPr lang="ko-KR" altLang="en-US" sz="1600" b="1" dirty="0"/>
        </a:p>
      </dgm:t>
    </dgm:pt>
    <dgm:pt modelId="{E106A59F-0239-426B-B698-97C0A2043957}" type="parTrans" cxnId="{3B3EF2C9-4484-4F87-B5C7-524BED8782A7}">
      <dgm:prSet/>
      <dgm:spPr/>
      <dgm:t>
        <a:bodyPr/>
        <a:lstStyle/>
        <a:p>
          <a:pPr latinLnBrk="1"/>
          <a:endParaRPr lang="ko-KR" altLang="en-US" sz="2000" b="1"/>
        </a:p>
      </dgm:t>
    </dgm:pt>
    <dgm:pt modelId="{2F8F6AF7-66D4-432D-BD81-D23F5EE0E76D}" type="sibTrans" cxnId="{3B3EF2C9-4484-4F87-B5C7-524BED8782A7}">
      <dgm:prSet/>
      <dgm:spPr/>
      <dgm:t>
        <a:bodyPr/>
        <a:lstStyle/>
        <a:p>
          <a:pPr latinLnBrk="1"/>
          <a:endParaRPr lang="ko-KR" altLang="en-US" sz="2000" b="1"/>
        </a:p>
      </dgm:t>
    </dgm:pt>
    <dgm:pt modelId="{B6466979-A0D9-4B2D-95DB-0BBC7D85121B}">
      <dgm:prSet phldrT="[텍스트]" custT="1"/>
      <dgm:spPr/>
      <dgm:t>
        <a:bodyPr/>
        <a:lstStyle/>
        <a:p>
          <a:pPr latinLnBrk="1"/>
          <a:r>
            <a:rPr lang="en-US" altLang="ko-KR" sz="1600" b="1" dirty="0"/>
            <a:t>Group 2, n=333</a:t>
          </a:r>
        </a:p>
        <a:p>
          <a:pPr latinLnBrk="1"/>
          <a:r>
            <a:rPr lang="en-US" altLang="ko-KR" sz="1600" b="1" dirty="0"/>
            <a:t>Aug. 2013 ~ Dec. 2016</a:t>
          </a:r>
          <a:endParaRPr lang="ko-KR" altLang="en-US" sz="1600" b="1" dirty="0"/>
        </a:p>
      </dgm:t>
    </dgm:pt>
    <dgm:pt modelId="{649C0FE2-D892-4F66-8CDF-2F41D838D753}" type="parTrans" cxnId="{ABD5A188-007F-4536-A117-155EFC2339FB}">
      <dgm:prSet/>
      <dgm:spPr/>
      <dgm:t>
        <a:bodyPr/>
        <a:lstStyle/>
        <a:p>
          <a:pPr latinLnBrk="1"/>
          <a:endParaRPr lang="ko-KR" altLang="en-US" sz="2000" b="1"/>
        </a:p>
      </dgm:t>
    </dgm:pt>
    <dgm:pt modelId="{37F3BC38-007F-482F-9A8B-D2B5437503ED}" type="sibTrans" cxnId="{ABD5A188-007F-4536-A117-155EFC2339FB}">
      <dgm:prSet/>
      <dgm:spPr/>
      <dgm:t>
        <a:bodyPr/>
        <a:lstStyle/>
        <a:p>
          <a:pPr latinLnBrk="1"/>
          <a:endParaRPr lang="ko-KR" altLang="en-US" sz="2000" b="1"/>
        </a:p>
      </dgm:t>
    </dgm:pt>
    <dgm:pt modelId="{1B134FAE-54CF-458D-813F-21E302FA8A86}">
      <dgm:prSet phldrT="[텍스트]" custT="1"/>
      <dgm:spPr/>
      <dgm:t>
        <a:bodyPr/>
        <a:lstStyle/>
        <a:p>
          <a:pPr latinLnBrk="1"/>
          <a:r>
            <a:rPr lang="en-US" altLang="ko-KR" sz="1600" b="1" dirty="0"/>
            <a:t>Group 3, n=418</a:t>
          </a:r>
        </a:p>
        <a:p>
          <a:pPr latinLnBrk="1"/>
          <a:r>
            <a:rPr lang="en-US" altLang="ko-KR" sz="1600" b="1" dirty="0"/>
            <a:t> Jan. 2017 ~ June. 2019</a:t>
          </a:r>
          <a:endParaRPr lang="ko-KR" altLang="en-US" sz="1600" b="1" dirty="0"/>
        </a:p>
      </dgm:t>
    </dgm:pt>
    <dgm:pt modelId="{F74B7546-F644-4C29-A7D4-50B6735C3F79}" type="parTrans" cxnId="{1B63A486-BC0F-468A-AAA8-6BF5B3405656}">
      <dgm:prSet/>
      <dgm:spPr/>
      <dgm:t>
        <a:bodyPr/>
        <a:lstStyle/>
        <a:p>
          <a:pPr latinLnBrk="1"/>
          <a:endParaRPr lang="ko-KR" altLang="en-US" sz="2000" b="1"/>
        </a:p>
      </dgm:t>
    </dgm:pt>
    <dgm:pt modelId="{1EA4E320-4D7F-4C03-91EC-3D9E5DA1800A}" type="sibTrans" cxnId="{1B63A486-BC0F-468A-AAA8-6BF5B3405656}">
      <dgm:prSet/>
      <dgm:spPr/>
      <dgm:t>
        <a:bodyPr/>
        <a:lstStyle/>
        <a:p>
          <a:pPr latinLnBrk="1"/>
          <a:endParaRPr lang="ko-KR" altLang="en-US" sz="2000" b="1"/>
        </a:p>
      </dgm:t>
    </dgm:pt>
    <dgm:pt modelId="{DBB1F6F2-C557-400B-A75C-88D30A2B8597}" type="pres">
      <dgm:prSet presAssocID="{F805ECF4-CE8A-43ED-B3DD-7A2DDF658678}" presName="CompostProcess" presStyleCnt="0">
        <dgm:presLayoutVars>
          <dgm:dir/>
          <dgm:resizeHandles val="exact"/>
        </dgm:presLayoutVars>
      </dgm:prSet>
      <dgm:spPr/>
    </dgm:pt>
    <dgm:pt modelId="{E1DECBFA-8B6F-42C4-8BE0-B96485229438}" type="pres">
      <dgm:prSet presAssocID="{F805ECF4-CE8A-43ED-B3DD-7A2DDF658678}" presName="arrow" presStyleLbl="bgShp" presStyleIdx="0" presStyleCnt="1"/>
      <dgm:spPr/>
    </dgm:pt>
    <dgm:pt modelId="{B3E0F401-650B-4CB2-ACEF-EF93148FB061}" type="pres">
      <dgm:prSet presAssocID="{F805ECF4-CE8A-43ED-B3DD-7A2DDF658678}" presName="linearProcess" presStyleCnt="0"/>
      <dgm:spPr/>
    </dgm:pt>
    <dgm:pt modelId="{214468BF-86A1-4C1F-9DF4-DD0980E3672B}" type="pres">
      <dgm:prSet presAssocID="{5963A37A-0A4D-4AA3-AF30-4BF0D77823DC}" presName="textNode" presStyleLbl="node1" presStyleIdx="0" presStyleCnt="3">
        <dgm:presLayoutVars>
          <dgm:bulletEnabled val="1"/>
        </dgm:presLayoutVars>
      </dgm:prSet>
      <dgm:spPr/>
    </dgm:pt>
    <dgm:pt modelId="{A5877FCB-912C-4A9B-B186-A4B235468F3E}" type="pres">
      <dgm:prSet presAssocID="{2F8F6AF7-66D4-432D-BD81-D23F5EE0E76D}" presName="sibTrans" presStyleCnt="0"/>
      <dgm:spPr/>
    </dgm:pt>
    <dgm:pt modelId="{18E893B6-1B5B-4D8D-A9B4-08685A678EF9}" type="pres">
      <dgm:prSet presAssocID="{B6466979-A0D9-4B2D-95DB-0BBC7D85121B}" presName="textNode" presStyleLbl="node1" presStyleIdx="1" presStyleCnt="3">
        <dgm:presLayoutVars>
          <dgm:bulletEnabled val="1"/>
        </dgm:presLayoutVars>
      </dgm:prSet>
      <dgm:spPr/>
    </dgm:pt>
    <dgm:pt modelId="{801D35EB-0395-4445-8A14-DB93EC3A80DF}" type="pres">
      <dgm:prSet presAssocID="{37F3BC38-007F-482F-9A8B-D2B5437503ED}" presName="sibTrans" presStyleCnt="0"/>
      <dgm:spPr/>
    </dgm:pt>
    <dgm:pt modelId="{90F7123A-1DBF-487F-B94D-05B1F8BA14A8}" type="pres">
      <dgm:prSet presAssocID="{1B134FAE-54CF-458D-813F-21E302FA8A8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F529602-E666-43CF-A235-5ADD94FC6CBB}" type="presOf" srcId="{B6466979-A0D9-4B2D-95DB-0BBC7D85121B}" destId="{18E893B6-1B5B-4D8D-A9B4-08685A678EF9}" srcOrd="0" destOrd="0" presId="urn:microsoft.com/office/officeart/2005/8/layout/hProcess9"/>
    <dgm:cxn modelId="{5C5F0110-8A24-4640-85D6-5D34DDCC56D5}" type="presOf" srcId="{5963A37A-0A4D-4AA3-AF30-4BF0D77823DC}" destId="{214468BF-86A1-4C1F-9DF4-DD0980E3672B}" srcOrd="0" destOrd="0" presId="urn:microsoft.com/office/officeart/2005/8/layout/hProcess9"/>
    <dgm:cxn modelId="{ECBB1D21-78CD-4A38-A4F6-3C769BF6569C}" type="presOf" srcId="{F805ECF4-CE8A-43ED-B3DD-7A2DDF658678}" destId="{DBB1F6F2-C557-400B-A75C-88D30A2B8597}" srcOrd="0" destOrd="0" presId="urn:microsoft.com/office/officeart/2005/8/layout/hProcess9"/>
    <dgm:cxn modelId="{7C693437-396F-47F0-893D-B6FB3F7BE357}" type="presOf" srcId="{1B134FAE-54CF-458D-813F-21E302FA8A86}" destId="{90F7123A-1DBF-487F-B94D-05B1F8BA14A8}" srcOrd="0" destOrd="0" presId="urn:microsoft.com/office/officeart/2005/8/layout/hProcess9"/>
    <dgm:cxn modelId="{1B63A486-BC0F-468A-AAA8-6BF5B3405656}" srcId="{F805ECF4-CE8A-43ED-B3DD-7A2DDF658678}" destId="{1B134FAE-54CF-458D-813F-21E302FA8A86}" srcOrd="2" destOrd="0" parTransId="{F74B7546-F644-4C29-A7D4-50B6735C3F79}" sibTransId="{1EA4E320-4D7F-4C03-91EC-3D9E5DA1800A}"/>
    <dgm:cxn modelId="{ABD5A188-007F-4536-A117-155EFC2339FB}" srcId="{F805ECF4-CE8A-43ED-B3DD-7A2DDF658678}" destId="{B6466979-A0D9-4B2D-95DB-0BBC7D85121B}" srcOrd="1" destOrd="0" parTransId="{649C0FE2-D892-4F66-8CDF-2F41D838D753}" sibTransId="{37F3BC38-007F-482F-9A8B-D2B5437503ED}"/>
    <dgm:cxn modelId="{3B3EF2C9-4484-4F87-B5C7-524BED8782A7}" srcId="{F805ECF4-CE8A-43ED-B3DD-7A2DDF658678}" destId="{5963A37A-0A4D-4AA3-AF30-4BF0D77823DC}" srcOrd="0" destOrd="0" parTransId="{E106A59F-0239-426B-B698-97C0A2043957}" sibTransId="{2F8F6AF7-66D4-432D-BD81-D23F5EE0E76D}"/>
    <dgm:cxn modelId="{1A0D0A33-84FB-4F99-9447-A6912A56B3A6}" type="presParOf" srcId="{DBB1F6F2-C557-400B-A75C-88D30A2B8597}" destId="{E1DECBFA-8B6F-42C4-8BE0-B96485229438}" srcOrd="0" destOrd="0" presId="urn:microsoft.com/office/officeart/2005/8/layout/hProcess9"/>
    <dgm:cxn modelId="{7A2B25EC-A1F9-41B6-BA0A-A351C8A841CF}" type="presParOf" srcId="{DBB1F6F2-C557-400B-A75C-88D30A2B8597}" destId="{B3E0F401-650B-4CB2-ACEF-EF93148FB061}" srcOrd="1" destOrd="0" presId="urn:microsoft.com/office/officeart/2005/8/layout/hProcess9"/>
    <dgm:cxn modelId="{93112C54-90E8-4A81-9A89-2E01E0C8AA7A}" type="presParOf" srcId="{B3E0F401-650B-4CB2-ACEF-EF93148FB061}" destId="{214468BF-86A1-4C1F-9DF4-DD0980E3672B}" srcOrd="0" destOrd="0" presId="urn:microsoft.com/office/officeart/2005/8/layout/hProcess9"/>
    <dgm:cxn modelId="{CAA3D896-7E26-4B0F-AEB2-8B907B4C46EC}" type="presParOf" srcId="{B3E0F401-650B-4CB2-ACEF-EF93148FB061}" destId="{A5877FCB-912C-4A9B-B186-A4B235468F3E}" srcOrd="1" destOrd="0" presId="urn:microsoft.com/office/officeart/2005/8/layout/hProcess9"/>
    <dgm:cxn modelId="{30EC31C5-294D-4A16-9100-CB2D15150EB8}" type="presParOf" srcId="{B3E0F401-650B-4CB2-ACEF-EF93148FB061}" destId="{18E893B6-1B5B-4D8D-A9B4-08685A678EF9}" srcOrd="2" destOrd="0" presId="urn:microsoft.com/office/officeart/2005/8/layout/hProcess9"/>
    <dgm:cxn modelId="{7232855F-3806-4C3F-9FD3-15D38F543F4F}" type="presParOf" srcId="{B3E0F401-650B-4CB2-ACEF-EF93148FB061}" destId="{801D35EB-0395-4445-8A14-DB93EC3A80DF}" srcOrd="3" destOrd="0" presId="urn:microsoft.com/office/officeart/2005/8/layout/hProcess9"/>
    <dgm:cxn modelId="{80716134-7306-44B1-B0B6-8C892B5854F4}" type="presParOf" srcId="{B3E0F401-650B-4CB2-ACEF-EF93148FB061}" destId="{90F7123A-1DBF-487F-B94D-05B1F8BA14A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ECBFA-8B6F-42C4-8BE0-B96485229438}">
      <dsp:nvSpPr>
        <dsp:cNvPr id="0" name=""/>
        <dsp:cNvSpPr/>
      </dsp:nvSpPr>
      <dsp:spPr>
        <a:xfrm>
          <a:off x="658873" y="0"/>
          <a:ext cx="7467231" cy="2063206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14468BF-86A1-4C1F-9DF4-DD0980E3672B}">
      <dsp:nvSpPr>
        <dsp:cNvPr id="0" name=""/>
        <dsp:cNvSpPr/>
      </dsp:nvSpPr>
      <dsp:spPr>
        <a:xfrm>
          <a:off x="0" y="618961"/>
          <a:ext cx="2635493" cy="82528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/>
            <a:t>Group 1, n=334</a:t>
          </a:r>
        </a:p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/>
            <a:t> Jan. 2009 ~ July. 2013</a:t>
          </a:r>
          <a:endParaRPr lang="ko-KR" altLang="en-US" sz="1600" b="1" kern="1200" dirty="0"/>
        </a:p>
      </dsp:txBody>
      <dsp:txXfrm>
        <a:off x="40287" y="659248"/>
        <a:ext cx="2554919" cy="744708"/>
      </dsp:txXfrm>
    </dsp:sp>
    <dsp:sp modelId="{18E893B6-1B5B-4D8D-A9B4-08685A678EF9}">
      <dsp:nvSpPr>
        <dsp:cNvPr id="0" name=""/>
        <dsp:cNvSpPr/>
      </dsp:nvSpPr>
      <dsp:spPr>
        <a:xfrm>
          <a:off x="3074742" y="618961"/>
          <a:ext cx="2635493" cy="825282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/>
            <a:t>Group 2, n=333</a:t>
          </a:r>
        </a:p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/>
            <a:t>Aug. 2013 ~ Dec. 2016</a:t>
          </a:r>
          <a:endParaRPr lang="ko-KR" altLang="en-US" sz="1600" b="1" kern="1200" dirty="0"/>
        </a:p>
      </dsp:txBody>
      <dsp:txXfrm>
        <a:off x="3115029" y="659248"/>
        <a:ext cx="2554919" cy="744708"/>
      </dsp:txXfrm>
    </dsp:sp>
    <dsp:sp modelId="{90F7123A-1DBF-487F-B94D-05B1F8BA14A8}">
      <dsp:nvSpPr>
        <dsp:cNvPr id="0" name=""/>
        <dsp:cNvSpPr/>
      </dsp:nvSpPr>
      <dsp:spPr>
        <a:xfrm>
          <a:off x="6149484" y="618961"/>
          <a:ext cx="2635493" cy="825282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/>
            <a:t>Group 3, n=418</a:t>
          </a:r>
        </a:p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/>
            <a:t> Jan. 2017 ~ June. 2019</a:t>
          </a:r>
          <a:endParaRPr lang="ko-KR" altLang="en-US" sz="1600" b="1" kern="1200" dirty="0"/>
        </a:p>
      </dsp:txBody>
      <dsp:txXfrm>
        <a:off x="6189771" y="659248"/>
        <a:ext cx="2554919" cy="744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4150A-55D8-428D-8470-3B43472B8D7F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CC830-6D3B-49FA-90EF-794824834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279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effectLst/>
              </a:rPr>
              <a:t>Early</a:t>
            </a:r>
            <a:r>
              <a:rPr lang="en-US" altLang="ko-KR" sz="1200" baseline="0" dirty="0">
                <a:effectLst/>
              </a:rPr>
              <a:t> reoperation: </a:t>
            </a:r>
            <a:r>
              <a:rPr lang="ko-KR" altLang="en-US" sz="1200" baseline="0" dirty="0">
                <a:effectLst/>
              </a:rPr>
              <a:t>수술 </a:t>
            </a:r>
            <a:r>
              <a:rPr lang="en-US" altLang="ko-KR" sz="1200" baseline="0" dirty="0">
                <a:effectLst/>
              </a:rPr>
              <a:t>1</a:t>
            </a:r>
            <a:r>
              <a:rPr lang="ko-KR" altLang="en-US" sz="1200" baseline="0" dirty="0">
                <a:effectLst/>
              </a:rPr>
              <a:t>개월 이내 재수술</a:t>
            </a:r>
            <a:endParaRPr lang="ko-KR" altLang="ko-KR" sz="1200" b="1" kern="1200" dirty="0">
              <a:solidFill>
                <a:schemeClr val="tx1"/>
              </a:solidFill>
              <a:effectLst/>
              <a:latin typeface="+mn-lt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CC830-6D3B-49FA-90EF-794824834B2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546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BA1D0-A74A-4941-9814-7650E24D3CA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530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5.tiff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10" Type="http://schemas.openxmlformats.org/officeDocument/2006/relationships/chart" Target="../charts/chart5.xml"/><Relationship Id="rId4" Type="http://schemas.openxmlformats.org/officeDocument/2006/relationships/image" Target="../media/image6.jpeg"/><Relationship Id="rId9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7504" y="1268760"/>
            <a:ext cx="8928992" cy="187220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The 10-year Single Institute Experience of Minimally Invasive Cardiac Surgery</a:t>
            </a:r>
            <a:br>
              <a:rPr lang="en-US" altLang="ko-KR" dirty="0"/>
            </a:br>
            <a:r>
              <a:rPr lang="en-US" altLang="ko-KR" dirty="0"/>
              <a:t>: From 0 to 1085 case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196752"/>
            <a:ext cx="8064896" cy="48965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Although MICS has been adopted widely, but few study showed the results of newcomer</a:t>
            </a:r>
          </a:p>
          <a:p>
            <a:pPr>
              <a:lnSpc>
                <a:spcPct val="150000"/>
              </a:lnSpc>
            </a:pPr>
            <a:r>
              <a:rPr lang="en-US" altLang="ko-KR" sz="2400" b="1" dirty="0"/>
              <a:t>Aim of the study: </a:t>
            </a:r>
          </a:p>
          <a:p>
            <a:pPr marL="914400" lvl="1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To review the clinical result of consecutive patients</a:t>
            </a:r>
          </a:p>
          <a:p>
            <a:pPr marL="914400" lvl="1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To detect learning curve of MICS program</a:t>
            </a:r>
            <a:endParaRPr lang="ko-KR" altLang="en-US" sz="2000" b="1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48436AF-0F81-48CF-8910-BBFAE77109F1}"/>
              </a:ext>
            </a:extLst>
          </p:cNvPr>
          <p:cNvGrpSpPr/>
          <p:nvPr/>
        </p:nvGrpSpPr>
        <p:grpSpPr>
          <a:xfrm>
            <a:off x="2263286" y="4018237"/>
            <a:ext cx="4756986" cy="2839763"/>
            <a:chOff x="0" y="1087114"/>
            <a:chExt cx="9122896" cy="5691883"/>
          </a:xfrm>
        </p:grpSpPr>
        <p:graphicFrame>
          <p:nvGraphicFramePr>
            <p:cNvPr id="5" name="차트 4">
              <a:extLst>
                <a:ext uri="{FF2B5EF4-FFF2-40B4-BE49-F238E27FC236}">
                  <a16:creationId xmlns:a16="http://schemas.microsoft.com/office/drawing/2014/main" id="{F00D9783-B109-4FDE-A545-0C69A15031D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05567299"/>
                </p:ext>
              </p:extLst>
            </p:nvPr>
          </p:nvGraphicFramePr>
          <p:xfrm>
            <a:off x="0" y="1087114"/>
            <a:ext cx="9122896" cy="56918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15214D9-0A76-4B8D-8356-3EC5A3D420B2}"/>
                </a:ext>
              </a:extLst>
            </p:cNvPr>
            <p:cNvSpPr txBox="1"/>
            <p:nvPr/>
          </p:nvSpPr>
          <p:spPr>
            <a:xfrm>
              <a:off x="1136810" y="1307455"/>
              <a:ext cx="2963635" cy="707721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Total : 1085</a:t>
              </a:r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다이어그램 4">
            <a:extLst>
              <a:ext uri="{FF2B5EF4-FFF2-40B4-BE49-F238E27FC236}">
                <a16:creationId xmlns:a16="http://schemas.microsoft.com/office/drawing/2014/main" id="{980834F9-D99F-47B5-BBF4-4F695EAFD3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3026896"/>
              </p:ext>
            </p:extLst>
          </p:nvPr>
        </p:nvGraphicFramePr>
        <p:xfrm>
          <a:off x="179512" y="1437802"/>
          <a:ext cx="8784978" cy="206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0" y="1052736"/>
            <a:ext cx="8928992" cy="864096"/>
          </a:xfrm>
        </p:spPr>
        <p:txBody>
          <a:bodyPr>
            <a:normAutofit/>
          </a:bodyPr>
          <a:lstStyle/>
          <a:p>
            <a:r>
              <a:rPr lang="en-US" altLang="ko-KR" sz="2000" b="1" dirty="0"/>
              <a:t>Prospectively collected data </a:t>
            </a:r>
            <a:r>
              <a:rPr lang="en-US" altLang="ko-KR" sz="2000" b="1" u="sng" dirty="0">
                <a:solidFill>
                  <a:srgbClr val="C00000"/>
                </a:solidFill>
              </a:rPr>
              <a:t>from the 1</a:t>
            </a:r>
            <a:r>
              <a:rPr lang="en-US" altLang="ko-KR" sz="2000" b="1" u="sng" baseline="30000" dirty="0">
                <a:solidFill>
                  <a:srgbClr val="C00000"/>
                </a:solidFill>
              </a:rPr>
              <a:t>st</a:t>
            </a:r>
            <a:r>
              <a:rPr lang="en-US" altLang="ko-KR" sz="2000" b="1" u="sng" dirty="0">
                <a:solidFill>
                  <a:srgbClr val="C00000"/>
                </a:solidFill>
              </a:rPr>
              <a:t> case</a:t>
            </a:r>
          </a:p>
          <a:p>
            <a:r>
              <a:rPr lang="en-US" altLang="ko-KR" sz="2000" b="1" dirty="0"/>
              <a:t>82% (n=888/1085) of MICS was done by </a:t>
            </a:r>
            <a:r>
              <a:rPr lang="en-US" altLang="ko-KR" sz="2000" b="1" u="sng" dirty="0">
                <a:solidFill>
                  <a:srgbClr val="C00000"/>
                </a:solidFill>
              </a:rPr>
              <a:t>new independent surgeon</a:t>
            </a:r>
          </a:p>
          <a:p>
            <a:endParaRPr lang="en-US" altLang="ko-KR" sz="1800" b="1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CB7F4051-3B10-4A33-845D-288AA4CFF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503207"/>
              </p:ext>
            </p:extLst>
          </p:nvPr>
        </p:nvGraphicFramePr>
        <p:xfrm>
          <a:off x="251520" y="3181170"/>
          <a:ext cx="8640962" cy="356019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446538">
                  <a:extLst>
                    <a:ext uri="{9D8B030D-6E8A-4147-A177-3AD203B41FA5}">
                      <a16:colId xmlns:a16="http://schemas.microsoft.com/office/drawing/2014/main" val="3170412566"/>
                    </a:ext>
                  </a:extLst>
                </a:gridCol>
                <a:gridCol w="1781286">
                  <a:extLst>
                    <a:ext uri="{9D8B030D-6E8A-4147-A177-3AD203B41FA5}">
                      <a16:colId xmlns:a16="http://schemas.microsoft.com/office/drawing/2014/main" val="1482081186"/>
                    </a:ext>
                  </a:extLst>
                </a:gridCol>
                <a:gridCol w="1781286">
                  <a:extLst>
                    <a:ext uri="{9D8B030D-6E8A-4147-A177-3AD203B41FA5}">
                      <a16:colId xmlns:a16="http://schemas.microsoft.com/office/drawing/2014/main" val="2533290966"/>
                    </a:ext>
                  </a:extLst>
                </a:gridCol>
                <a:gridCol w="1717543">
                  <a:extLst>
                    <a:ext uri="{9D8B030D-6E8A-4147-A177-3AD203B41FA5}">
                      <a16:colId xmlns:a16="http://schemas.microsoft.com/office/drawing/2014/main" val="3307189908"/>
                    </a:ext>
                  </a:extLst>
                </a:gridCol>
                <a:gridCol w="914309">
                  <a:extLst>
                    <a:ext uri="{9D8B030D-6E8A-4147-A177-3AD203B41FA5}">
                      <a16:colId xmlns:a16="http://schemas.microsoft.com/office/drawing/2014/main" val="3529679820"/>
                    </a:ext>
                  </a:extLst>
                </a:gridCol>
              </a:tblGrid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Group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Group 1, (N=334)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Group 2, (N=333)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Group3, (N=418)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p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3870338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Age</a:t>
                      </a:r>
                      <a:endParaRPr lang="ko-KR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52.0 [41.0;63.0]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57.0 [46.0;68.0]</a:t>
                      </a:r>
                      <a:endParaRPr lang="ko-KR" sz="1400" b="1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60.0 [49.0;70.0]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&lt;0.001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0774133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400" b="1" dirty="0">
                          <a:effectLst/>
                          <a:latin typeface="+mj-lt"/>
                        </a:rPr>
                        <a:t>Female gender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184 (55.1%)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175 (52.6%)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219 (52.4%)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lvl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effectLst/>
                          <a:latin typeface="+mj-lt"/>
                        </a:rPr>
                        <a:t>0.725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2220986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Hypertension</a:t>
                      </a:r>
                      <a:endParaRPr lang="ko-KR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107 (32.0%)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149 (44.7%)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218 (52.2%)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&lt;0.001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6153839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Diabetes  </a:t>
                      </a:r>
                      <a:r>
                        <a:rPr lang="en-US" sz="1400" b="1" dirty="0">
                          <a:effectLst/>
                          <a:latin typeface="+mj-lt"/>
                        </a:rPr>
                        <a:t>       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39 ( 11.7%)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55 (16.5%)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81 (19.3%)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effectLst/>
                          <a:latin typeface="+mj-lt"/>
                        </a:rPr>
                        <a:t>0.044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46646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Stroke            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56 (16.8%)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39 (11.7%)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81 (19.4%)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0.062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6117176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NYHA 3 or 4</a:t>
                      </a:r>
                      <a:endParaRPr lang="ko-KR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90 (27.0%)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119 (35.7%)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147 (35.2%)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&lt;0.001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8823325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C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EuroSCORE</a:t>
                      </a: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II</a:t>
                      </a:r>
                      <a:endParaRPr lang="ko-KR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2.8 ±  5.3</a:t>
                      </a:r>
                      <a:endParaRPr lang="ko-KR" sz="1400" b="1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3.1 ±  4.7</a:t>
                      </a:r>
                      <a:endParaRPr lang="ko-KR" sz="1400" b="1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3.8 ±  7.1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0.026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2246320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Mitral valve surgery                </a:t>
                      </a:r>
                      <a:endParaRPr lang="ko-KR" sz="14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164 (49.1%)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141 (42.3%)</a:t>
                      </a:r>
                      <a:endParaRPr lang="ko-KR" sz="1400" b="1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156 (37.3%)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0.005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0243736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Aortic valve surgery    </a:t>
                      </a:r>
                      <a:endParaRPr lang="ko-KR" sz="14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36 (10.8%)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86 (25.8%)</a:t>
                      </a:r>
                      <a:endParaRPr lang="ko-KR" sz="1400" b="1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131 (31.3%)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&lt;0.001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8442022"/>
                  </a:ext>
                </a:extLst>
              </a:tr>
              <a:tr h="323654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Atrial septal defect repair</a:t>
                      </a:r>
                      <a:endParaRPr lang="ko-KR" sz="14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93 (27.8%)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73 (21.9%)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80 (19.1%)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0.017</a:t>
                      </a:r>
                      <a:endParaRPr lang="ko-KR" sz="14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996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I</a:t>
            </a:r>
            <a:endParaRPr lang="ko-KR" altLang="en-US" dirty="0"/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D1E15731-D36E-4604-AAF9-E2DDE1CA113F}"/>
              </a:ext>
            </a:extLst>
          </p:cNvPr>
          <p:cNvGrpSpPr/>
          <p:nvPr/>
        </p:nvGrpSpPr>
        <p:grpSpPr>
          <a:xfrm>
            <a:off x="-36512" y="2458111"/>
            <a:ext cx="4829229" cy="3229747"/>
            <a:chOff x="-362552" y="362446"/>
            <a:chExt cx="9290521" cy="6213420"/>
          </a:xfrm>
        </p:grpSpPr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2D2E58ED-7575-42B0-ABAC-54A1D92A4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030" y="362446"/>
              <a:ext cx="8711939" cy="6133108"/>
            </a:xfrm>
            <a:prstGeom prst="rect">
              <a:avLst/>
            </a:prstGeom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3477B98-22BF-4096-BD30-003E5CC20AA9}"/>
                </a:ext>
              </a:extLst>
            </p:cNvPr>
            <p:cNvSpPr txBox="1"/>
            <p:nvPr/>
          </p:nvSpPr>
          <p:spPr>
            <a:xfrm>
              <a:off x="3645132" y="6237312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/>
                <a:t>Case</a:t>
              </a:r>
              <a:endParaRPr lang="ko-KR" altLang="en-US" sz="1600" b="1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153C9F6-33D5-4EA9-8F55-FAA8DD7FA902}"/>
                </a:ext>
              </a:extLst>
            </p:cNvPr>
            <p:cNvSpPr txBox="1"/>
            <p:nvPr/>
          </p:nvSpPr>
          <p:spPr>
            <a:xfrm rot="10800000">
              <a:off x="-362552" y="2420886"/>
              <a:ext cx="430887" cy="20162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ko-KR" sz="1600" b="1" dirty="0"/>
                <a:t>Minutes</a:t>
              </a:r>
              <a:endParaRPr lang="ko-KR" altLang="en-US" sz="1600" b="1" dirty="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257B87A1-E088-4232-9BA5-50ED002F83FC}"/>
              </a:ext>
            </a:extLst>
          </p:cNvPr>
          <p:cNvSpPr txBox="1"/>
          <p:nvPr/>
        </p:nvSpPr>
        <p:spPr>
          <a:xfrm>
            <a:off x="251520" y="1702549"/>
            <a:ext cx="4032448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Evolution of CPB and ACC time</a:t>
            </a:r>
          </a:p>
          <a:p>
            <a:pPr algn="ctr"/>
            <a:r>
              <a:rPr lang="en-US" altLang="ko-KR" sz="2000" b="1" dirty="0"/>
              <a:t>in 1085 MICS patients</a:t>
            </a: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378225A8-67FE-45FE-8588-4624F2F4A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717" y="1211888"/>
            <a:ext cx="4336477" cy="2520000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B573F3AD-8B1D-4541-B748-B3BAD3413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488" y="3933056"/>
            <a:ext cx="3711537" cy="25200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E34A318-F292-4C4C-AA5F-215264EA0CB7}"/>
              </a:ext>
            </a:extLst>
          </p:cNvPr>
          <p:cNvSpPr txBox="1"/>
          <p:nvPr/>
        </p:nvSpPr>
        <p:spPr>
          <a:xfrm>
            <a:off x="5004048" y="1124745"/>
            <a:ext cx="1656183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Mitral Valve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A4BA38C-E4C3-4968-B0D5-D79BBD93CA21}"/>
              </a:ext>
            </a:extLst>
          </p:cNvPr>
          <p:cNvSpPr txBox="1"/>
          <p:nvPr/>
        </p:nvSpPr>
        <p:spPr>
          <a:xfrm>
            <a:off x="5076056" y="3990493"/>
            <a:ext cx="172819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Aortic Valve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50BA80-DA3B-4106-AF59-E8E21E71C013}"/>
              </a:ext>
            </a:extLst>
          </p:cNvPr>
          <p:cNvSpPr txBox="1"/>
          <p:nvPr/>
        </p:nvSpPr>
        <p:spPr>
          <a:xfrm>
            <a:off x="11004" y="6459419"/>
            <a:ext cx="5497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Logarithmic curve-fit regression analysis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80423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II</a:t>
            </a:r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873D152-A138-4DF6-9844-4B69539AE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661153"/>
              </p:ext>
            </p:extLst>
          </p:nvPr>
        </p:nvGraphicFramePr>
        <p:xfrm>
          <a:off x="0" y="1268106"/>
          <a:ext cx="9144001" cy="547326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437765">
                  <a:extLst>
                    <a:ext uri="{9D8B030D-6E8A-4147-A177-3AD203B41FA5}">
                      <a16:colId xmlns:a16="http://schemas.microsoft.com/office/drawing/2014/main" val="3573128891"/>
                    </a:ext>
                  </a:extLst>
                </a:gridCol>
                <a:gridCol w="1944630">
                  <a:extLst>
                    <a:ext uri="{9D8B030D-6E8A-4147-A177-3AD203B41FA5}">
                      <a16:colId xmlns:a16="http://schemas.microsoft.com/office/drawing/2014/main" val="2627351235"/>
                    </a:ext>
                  </a:extLst>
                </a:gridCol>
                <a:gridCol w="1933489">
                  <a:extLst>
                    <a:ext uri="{9D8B030D-6E8A-4147-A177-3AD203B41FA5}">
                      <a16:colId xmlns:a16="http://schemas.microsoft.com/office/drawing/2014/main" val="2848893834"/>
                    </a:ext>
                  </a:extLst>
                </a:gridCol>
                <a:gridCol w="1861878">
                  <a:extLst>
                    <a:ext uri="{9D8B030D-6E8A-4147-A177-3AD203B41FA5}">
                      <a16:colId xmlns:a16="http://schemas.microsoft.com/office/drawing/2014/main" val="928998782"/>
                    </a:ext>
                  </a:extLst>
                </a:gridCol>
                <a:gridCol w="966239">
                  <a:extLst>
                    <a:ext uri="{9D8B030D-6E8A-4147-A177-3AD203B41FA5}">
                      <a16:colId xmlns:a16="http://schemas.microsoft.com/office/drawing/2014/main" val="3065199546"/>
                    </a:ext>
                  </a:extLst>
                </a:gridCol>
              </a:tblGrid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Group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Group 1, (N=334)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Group 2, (N=333)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Group3, (N=418)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p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3765299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Operative mortality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5 (1.5%)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2 (0.6%)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6 (1.4%)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0.483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extLst>
                  <a:ext uri="{0D108BD9-81ED-4DB2-BD59-A6C34878D82A}">
                    <a16:rowId xmlns:a16="http://schemas.microsoft.com/office/drawing/2014/main" val="647715727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CPB time (minute) </a:t>
                      </a:r>
                      <a:r>
                        <a:rPr lang="en-US" sz="1600" dirty="0">
                          <a:effectLst/>
                        </a:rPr>
                        <a:t>              </a:t>
                      </a:r>
                      <a:endParaRPr lang="ko-KR" sz="16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110.0 [74.0;144.0]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102.0 [78.5;130.0]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93.0 [71.5;120.5]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&lt;0.001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extLst>
                  <a:ext uri="{0D108BD9-81ED-4DB2-BD59-A6C34878D82A}">
                    <a16:rowId xmlns:a16="http://schemas.microsoft.com/office/drawing/2014/main" val="2950136058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ACC time </a:t>
                      </a:r>
                      <a:r>
                        <a:rPr lang="en-US" altLang="ko-KR" sz="1600" dirty="0">
                          <a:effectLst/>
                        </a:rPr>
                        <a:t>(minute) </a:t>
                      </a:r>
                      <a:r>
                        <a:rPr lang="en-US" sz="1600" dirty="0">
                          <a:effectLst/>
                        </a:rPr>
                        <a:t>                     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73.0 [40.5;99.5]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69.0 [53.0;93.0]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68.0 [51.0;92.0]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0.941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extLst>
                  <a:ext uri="{0D108BD9-81ED-4DB2-BD59-A6C34878D82A}">
                    <a16:rowId xmlns:a16="http://schemas.microsoft.com/office/drawing/2014/main" val="4201099715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Conversion sternotomy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4 (1.2%)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6 (1.8%)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2 (0.5%)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0.223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extLst>
                  <a:ext uri="{0D108BD9-81ED-4DB2-BD59-A6C34878D82A}">
                    <a16:rowId xmlns:a16="http://schemas.microsoft.com/office/drawing/2014/main" val="2712173272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OR </a:t>
                      </a:r>
                      <a:r>
                        <a:rPr lang="en-US" sz="1600" dirty="0" err="1">
                          <a:solidFill>
                            <a:srgbClr val="C00000"/>
                          </a:solidFill>
                          <a:effectLst/>
                        </a:rPr>
                        <a:t>extubation</a:t>
                      </a:r>
                      <a:endParaRPr lang="ko-KR" sz="16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111 (33.2%)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243 (73.0%)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298 (71.3%)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&lt;0.001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7657160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Stroke</a:t>
                      </a:r>
                      <a:endParaRPr lang="ko-KR" sz="16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3 (0.9%)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 0 (0.0%)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8 (1.9%)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0.033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4213424"/>
                  </a:ext>
                </a:extLst>
              </a:tr>
              <a:tr h="380916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Postoperative ECMO                 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1 (0.3%)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2 (0.6%)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1 (0.2%)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0.697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2866483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Acute renal failure                           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3 (0.9%)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3 (0.9%)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8 (1.9%)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0.354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0309698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Bleeding reoperation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7 (2.1%)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6 (1.8%)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8 (1.9%)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0.962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0612156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Atrial fibrillation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63 (18.9%)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74 (22.2%)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84 (20.1%)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kern="1200" dirty="0">
                          <a:effectLst/>
                        </a:rPr>
                        <a:t>0.551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extLst>
                  <a:ext uri="{0D108BD9-81ED-4DB2-BD59-A6C34878D82A}">
                    <a16:rowId xmlns:a16="http://schemas.microsoft.com/office/drawing/2014/main" val="1057629486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lvl="0" indent="0" algn="l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rgbClr val="C00000"/>
                          </a:solidFill>
                          <a:effectLst/>
                        </a:rPr>
                        <a:t>Permanent pacemaker</a:t>
                      </a:r>
                      <a:endParaRPr lang="ko-KR" altLang="ko-KR" sz="16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 0 (0.0%)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8 (2.4%)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4 (1.0%)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kern="1200" dirty="0">
                          <a:effectLst/>
                        </a:rPr>
                        <a:t>0.011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8957" marR="48957" marT="0" marB="0" anchor="ctr"/>
                </a:tc>
                <a:extLst>
                  <a:ext uri="{0D108BD9-81ED-4DB2-BD59-A6C34878D82A}">
                    <a16:rowId xmlns:a16="http://schemas.microsoft.com/office/drawing/2014/main" val="3998516985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Hospital stay (days)</a:t>
                      </a:r>
                      <a:endParaRPr lang="ko-KR" sz="16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 6.0 [4.0; 8.0]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 5.0 [4.0; 7.0]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 5.0 [4.0; 7.0]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0.033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3653594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Discharge to home    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284 (85.0%)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265 (79.6%)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333 (79.7%)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</a:rPr>
                        <a:t>0.448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2908105"/>
                  </a:ext>
                </a:extLst>
              </a:tr>
              <a:tr h="363739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Early</a:t>
                      </a:r>
                      <a:r>
                        <a:rPr lang="en-US" altLang="ko-KR" sz="1600" baseline="0" dirty="0">
                          <a:effectLst/>
                        </a:rPr>
                        <a:t> reoperation </a:t>
                      </a:r>
                      <a:endParaRPr lang="ko-KR" sz="1600" b="1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6 (1.8%)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4 (1.2%)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6 (1.4%)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600" dirty="0">
                          <a:effectLst/>
                        </a:rPr>
                        <a:t>0.813</a:t>
                      </a:r>
                      <a:endParaRPr lang="ko-KR" sz="1600" b="0" dirty="0"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6617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8388424" y="6462781"/>
            <a:ext cx="708717" cy="365125"/>
          </a:xfrm>
          <a:prstGeom prst="rect">
            <a:avLst/>
          </a:prstGeom>
        </p:spPr>
        <p:txBody>
          <a:bodyPr vert="horz" lIns="87211" tIns="43609" rIns="87211" bIns="43609" rtlCol="0" anchor="ctr"/>
          <a:lstStyle>
            <a:defPPr>
              <a:defRPr lang="ko-KR"/>
            </a:defPPr>
            <a:lvl1pPr marL="0" algn="r" defTabSz="914400" rtl="0" eaLnBrk="1" latinLnBrk="1" hangingPunct="1">
              <a:defRPr sz="2800" b="1" kern="12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72106"/>
            <a:fld id="{3312713F-7276-4DC9-ADE4-EA825114C578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872106"/>
              <a:t>6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6" name="그림 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"/>
          <a:stretch/>
        </p:blipFill>
        <p:spPr>
          <a:xfrm>
            <a:off x="4574065" y="0"/>
            <a:ext cx="4596063" cy="3414926"/>
          </a:xfrm>
          <a:prstGeom prst="rect">
            <a:avLst/>
          </a:prstGeom>
        </p:spPr>
      </p:pic>
      <p:pic>
        <p:nvPicPr>
          <p:cNvPr id="8" name="Picture 2" descr="http://www.nmtmedical.com/uploadedImages/Heart_Repair/NMTASD2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9" r="76" b="26868"/>
          <a:stretch/>
        </p:blipFill>
        <p:spPr bwMode="auto">
          <a:xfrm>
            <a:off x="-2063" y="3414926"/>
            <a:ext cx="4574064" cy="341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내용 개체 틀 9"/>
          <p:cNvPicPr>
            <a:picLocks noGrp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"/>
          <a:stretch/>
        </p:blipFill>
        <p:spPr>
          <a:xfrm>
            <a:off x="1" y="0"/>
            <a:ext cx="4574064" cy="3414926"/>
          </a:xfrm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756777" y="3414926"/>
            <a:ext cx="2555589" cy="4199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l" defTabSz="872106" rtl="0" eaLnBrk="1" latinLnBrk="1" hangingPunct="1">
              <a:spcBef>
                <a:spcPct val="0"/>
              </a:spcBef>
              <a:buNone/>
              <a:defRPr sz="4200" b="1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000" dirty="0"/>
              <a:t>Atrial Septal Defect </a:t>
            </a:r>
            <a:endParaRPr lang="ko-KR" altLang="en-US" sz="2000" dirty="0"/>
          </a:p>
        </p:txBody>
      </p:sp>
      <p:pic>
        <p:nvPicPr>
          <p:cNvPr id="2" name="그림 1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" t="320" r="1833" b="2758"/>
          <a:stretch/>
        </p:blipFill>
        <p:spPr>
          <a:xfrm>
            <a:off x="4572001" y="3414926"/>
            <a:ext cx="4571999" cy="344307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-4127" y="15047"/>
            <a:ext cx="4576128" cy="33998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577840" y="0"/>
            <a:ext cx="4576128" cy="33998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577840" y="3473168"/>
            <a:ext cx="4576128" cy="33998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712" y="3444047"/>
            <a:ext cx="4576128" cy="33998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2" name="차트 21"/>
          <p:cNvGraphicFramePr/>
          <p:nvPr>
            <p:extLst>
              <p:ext uri="{D42A27DB-BD31-4B8C-83A1-F6EECF244321}">
                <p14:modId xmlns:p14="http://schemas.microsoft.com/office/powerpoint/2010/main" val="2270896205"/>
              </p:ext>
            </p:extLst>
          </p:nvPr>
        </p:nvGraphicFramePr>
        <p:xfrm>
          <a:off x="-8255" y="260648"/>
          <a:ext cx="4580256" cy="3202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내용 개체 틀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532396"/>
              </p:ext>
            </p:extLst>
          </p:nvPr>
        </p:nvGraphicFramePr>
        <p:xfrm>
          <a:off x="4583150" y="283453"/>
          <a:ext cx="4555209" cy="3225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4" name="내용 개체 틀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5741676"/>
              </p:ext>
            </p:extLst>
          </p:nvPr>
        </p:nvGraphicFramePr>
        <p:xfrm>
          <a:off x="-1" y="3789040"/>
          <a:ext cx="4579023" cy="3042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5" name="내용 개체 틀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9947948"/>
              </p:ext>
            </p:extLst>
          </p:nvPr>
        </p:nvGraphicFramePr>
        <p:xfrm>
          <a:off x="4605103" y="3935456"/>
          <a:ext cx="4578408" cy="292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6" name="제목 1">
            <a:extLst>
              <a:ext uri="{FF2B5EF4-FFF2-40B4-BE49-F238E27FC236}">
                <a16:creationId xmlns:a16="http://schemas.microsoft.com/office/drawing/2014/main" id="{5DBC796A-4D89-4827-B074-CA7F52191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14073"/>
            <a:ext cx="3888432" cy="435976"/>
          </a:xfrm>
          <a:solidFill>
            <a:schemeClr val="bg1"/>
          </a:solidFill>
        </p:spPr>
        <p:txBody>
          <a:bodyPr/>
          <a:lstStyle/>
          <a:p>
            <a:r>
              <a:rPr lang="en-US" altLang="ko-KR" sz="2400" dirty="0"/>
              <a:t>Results III Adoption rate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8445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Graphic spid="23" grpId="0">
        <p:bldAsOne/>
      </p:bldGraphic>
      <p:bldGraphic spid="24" grpId="0">
        <p:bldAsOne/>
      </p:bldGraphic>
      <p:bldGraphic spid="25" grpId="0">
        <p:bldAsOne/>
      </p:bldGraphic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601" y="1196752"/>
            <a:ext cx="8943577" cy="4997198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altLang="ko-KR" sz="2800" dirty="0"/>
              <a:t>MICS can be safely performed by new surgeon</a:t>
            </a:r>
          </a:p>
          <a:p>
            <a:pPr lvl="1">
              <a:lnSpc>
                <a:spcPct val="170000"/>
              </a:lnSpc>
            </a:pPr>
            <a:r>
              <a:rPr lang="en-US" altLang="ko-KR" sz="2400" dirty="0"/>
              <a:t>Complications is low</a:t>
            </a:r>
            <a:endParaRPr lang="ko-KR" altLang="en-US" sz="2400" dirty="0"/>
          </a:p>
          <a:p>
            <a:pPr lvl="1">
              <a:lnSpc>
                <a:spcPct val="170000"/>
              </a:lnSpc>
            </a:pPr>
            <a:r>
              <a:rPr lang="en-US" altLang="ko-KR" sz="2400" dirty="0"/>
              <a:t>Early and late outcomes is acceptable</a:t>
            </a:r>
          </a:p>
          <a:p>
            <a:pPr>
              <a:lnSpc>
                <a:spcPct val="170000"/>
              </a:lnSpc>
            </a:pPr>
            <a:r>
              <a:rPr lang="en-US" altLang="ko-KR" sz="2800" dirty="0"/>
              <a:t>Learning curves: 50 cases</a:t>
            </a:r>
          </a:p>
          <a:p>
            <a:pPr>
              <a:lnSpc>
                <a:spcPct val="170000"/>
              </a:lnSpc>
            </a:pPr>
            <a:r>
              <a:rPr lang="en-US" altLang="ko-KR" sz="2800" dirty="0"/>
              <a:t>MICS: standard approach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2800" dirty="0"/>
              <a:t> in valves, congenital defect </a:t>
            </a:r>
            <a:endParaRPr lang="en-US" altLang="ko-KR" sz="2400" dirty="0"/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1E1CDDA8-545C-49B4-BEC2-AFAFBC5B77C0}"/>
              </a:ext>
            </a:extLst>
          </p:cNvPr>
          <p:cNvGrpSpPr/>
          <p:nvPr/>
        </p:nvGrpSpPr>
        <p:grpSpPr>
          <a:xfrm>
            <a:off x="4716016" y="3356991"/>
            <a:ext cx="4310163" cy="3363421"/>
            <a:chOff x="4860032" y="3663188"/>
            <a:chExt cx="4022131" cy="28417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rp2">
              <a:extLst>
                <a:ext uri="{FF2B5EF4-FFF2-40B4-BE49-F238E27FC236}">
                  <a16:creationId xmlns:a16="http://schemas.microsoft.com/office/drawing/2014/main" id="{5650D467-EC63-4186-986D-FEB022A90EAB}"/>
                </a:ext>
              </a:extLst>
            </p:cNvPr>
            <p:cNvGrpSpPr/>
            <p:nvPr/>
          </p:nvGrpSpPr>
          <p:grpSpPr>
            <a:xfrm>
              <a:off x="4860032" y="3663188"/>
              <a:ext cx="4022131" cy="2841786"/>
              <a:chOff x="498275" y="2053248"/>
              <a:chExt cx="7947485" cy="3884234"/>
            </a:xfrm>
          </p:grpSpPr>
          <p:sp>
            <p:nvSpPr>
              <p:cNvPr id="10" name="pl6">
                <a:extLst>
                  <a:ext uri="{FF2B5EF4-FFF2-40B4-BE49-F238E27FC236}">
                    <a16:creationId xmlns:a16="http://schemas.microsoft.com/office/drawing/2014/main" id="{B2365FB4-14B8-427F-BC5F-A87E0671DC0D}"/>
                  </a:ext>
                </a:extLst>
              </p:cNvPr>
              <p:cNvSpPr/>
              <p:nvPr/>
            </p:nvSpPr>
            <p:spPr>
              <a:xfrm>
                <a:off x="1686946" y="2191692"/>
                <a:ext cx="6343584" cy="300904"/>
              </a:xfrm>
              <a:custGeom>
                <a:avLst/>
                <a:gdLst/>
                <a:ahLst/>
                <a:cxnLst/>
                <a:rect l="0" t="0" r="0" b="0"/>
                <a:pathLst>
                  <a:path w="6343584" h="300904">
                    <a:moveTo>
                      <a:pt x="0" y="0"/>
                    </a:moveTo>
                    <a:lnTo>
                      <a:pt x="1633" y="0"/>
                    </a:lnTo>
                    <a:lnTo>
                      <a:pt x="1633" y="0"/>
                    </a:lnTo>
                    <a:lnTo>
                      <a:pt x="3267" y="0"/>
                    </a:lnTo>
                    <a:lnTo>
                      <a:pt x="3267" y="0"/>
                    </a:lnTo>
                    <a:lnTo>
                      <a:pt x="4901" y="0"/>
                    </a:lnTo>
                    <a:lnTo>
                      <a:pt x="4901" y="0"/>
                    </a:lnTo>
                    <a:lnTo>
                      <a:pt x="6534" y="0"/>
                    </a:lnTo>
                    <a:lnTo>
                      <a:pt x="6534" y="0"/>
                    </a:lnTo>
                    <a:lnTo>
                      <a:pt x="8168" y="0"/>
                    </a:lnTo>
                    <a:lnTo>
                      <a:pt x="8168" y="0"/>
                    </a:lnTo>
                    <a:lnTo>
                      <a:pt x="9802" y="0"/>
                    </a:lnTo>
                    <a:lnTo>
                      <a:pt x="9802" y="0"/>
                    </a:lnTo>
                    <a:lnTo>
                      <a:pt x="11435" y="0"/>
                    </a:lnTo>
                    <a:lnTo>
                      <a:pt x="11435" y="0"/>
                    </a:lnTo>
                    <a:lnTo>
                      <a:pt x="14703" y="0"/>
                    </a:lnTo>
                    <a:lnTo>
                      <a:pt x="14703" y="0"/>
                    </a:lnTo>
                    <a:lnTo>
                      <a:pt x="17970" y="0"/>
                    </a:lnTo>
                    <a:lnTo>
                      <a:pt x="17970" y="0"/>
                    </a:lnTo>
                    <a:lnTo>
                      <a:pt x="19604" y="0"/>
                    </a:lnTo>
                    <a:lnTo>
                      <a:pt x="19604" y="0"/>
                    </a:lnTo>
                    <a:lnTo>
                      <a:pt x="21237" y="0"/>
                    </a:lnTo>
                    <a:lnTo>
                      <a:pt x="21237" y="0"/>
                    </a:lnTo>
                    <a:lnTo>
                      <a:pt x="27772" y="0"/>
                    </a:lnTo>
                    <a:lnTo>
                      <a:pt x="27772" y="0"/>
                    </a:lnTo>
                    <a:lnTo>
                      <a:pt x="29406" y="0"/>
                    </a:lnTo>
                    <a:lnTo>
                      <a:pt x="29406" y="0"/>
                    </a:lnTo>
                    <a:lnTo>
                      <a:pt x="32673" y="0"/>
                    </a:lnTo>
                    <a:lnTo>
                      <a:pt x="32673" y="0"/>
                    </a:lnTo>
                    <a:lnTo>
                      <a:pt x="39208" y="0"/>
                    </a:lnTo>
                    <a:lnTo>
                      <a:pt x="39208" y="0"/>
                    </a:lnTo>
                    <a:lnTo>
                      <a:pt x="42475" y="0"/>
                    </a:lnTo>
                    <a:lnTo>
                      <a:pt x="42475" y="0"/>
                    </a:lnTo>
                    <a:lnTo>
                      <a:pt x="45743" y="0"/>
                    </a:lnTo>
                    <a:lnTo>
                      <a:pt x="45743" y="0"/>
                    </a:lnTo>
                    <a:lnTo>
                      <a:pt x="50644" y="0"/>
                    </a:lnTo>
                    <a:lnTo>
                      <a:pt x="50644" y="0"/>
                    </a:lnTo>
                    <a:lnTo>
                      <a:pt x="52277" y="0"/>
                    </a:lnTo>
                    <a:lnTo>
                      <a:pt x="52277" y="0"/>
                    </a:lnTo>
                    <a:lnTo>
                      <a:pt x="53911" y="0"/>
                    </a:lnTo>
                    <a:lnTo>
                      <a:pt x="53911" y="5249"/>
                    </a:lnTo>
                    <a:lnTo>
                      <a:pt x="55545" y="5249"/>
                    </a:lnTo>
                    <a:lnTo>
                      <a:pt x="55545" y="10503"/>
                    </a:lnTo>
                    <a:lnTo>
                      <a:pt x="57178" y="10503"/>
                    </a:lnTo>
                    <a:lnTo>
                      <a:pt x="57178" y="13135"/>
                    </a:lnTo>
                    <a:lnTo>
                      <a:pt x="62079" y="13135"/>
                    </a:lnTo>
                    <a:lnTo>
                      <a:pt x="62079" y="13135"/>
                    </a:lnTo>
                    <a:lnTo>
                      <a:pt x="63713" y="13135"/>
                    </a:lnTo>
                    <a:lnTo>
                      <a:pt x="63713" y="13135"/>
                    </a:lnTo>
                    <a:lnTo>
                      <a:pt x="66980" y="13135"/>
                    </a:lnTo>
                    <a:lnTo>
                      <a:pt x="66980" y="13135"/>
                    </a:lnTo>
                    <a:lnTo>
                      <a:pt x="68614" y="13135"/>
                    </a:lnTo>
                    <a:lnTo>
                      <a:pt x="68614" y="15779"/>
                    </a:lnTo>
                    <a:lnTo>
                      <a:pt x="71881" y="15779"/>
                    </a:lnTo>
                    <a:lnTo>
                      <a:pt x="71881" y="15779"/>
                    </a:lnTo>
                    <a:lnTo>
                      <a:pt x="73515" y="15779"/>
                    </a:lnTo>
                    <a:lnTo>
                      <a:pt x="73515" y="15779"/>
                    </a:lnTo>
                    <a:lnTo>
                      <a:pt x="75149" y="15779"/>
                    </a:lnTo>
                    <a:lnTo>
                      <a:pt x="75149" y="15779"/>
                    </a:lnTo>
                    <a:lnTo>
                      <a:pt x="76783" y="15779"/>
                    </a:lnTo>
                    <a:lnTo>
                      <a:pt x="76783" y="15779"/>
                    </a:lnTo>
                    <a:lnTo>
                      <a:pt x="78416" y="15779"/>
                    </a:lnTo>
                    <a:lnTo>
                      <a:pt x="78416" y="15779"/>
                    </a:lnTo>
                    <a:lnTo>
                      <a:pt x="83317" y="15779"/>
                    </a:lnTo>
                    <a:lnTo>
                      <a:pt x="83317" y="18445"/>
                    </a:lnTo>
                    <a:lnTo>
                      <a:pt x="84951" y="18445"/>
                    </a:lnTo>
                    <a:lnTo>
                      <a:pt x="84951" y="21112"/>
                    </a:lnTo>
                    <a:lnTo>
                      <a:pt x="86585" y="21112"/>
                    </a:lnTo>
                    <a:lnTo>
                      <a:pt x="86585" y="21112"/>
                    </a:lnTo>
                    <a:lnTo>
                      <a:pt x="88218" y="21112"/>
                    </a:lnTo>
                    <a:lnTo>
                      <a:pt x="88218" y="21112"/>
                    </a:lnTo>
                    <a:lnTo>
                      <a:pt x="94753" y="21112"/>
                    </a:lnTo>
                    <a:lnTo>
                      <a:pt x="94753" y="21112"/>
                    </a:lnTo>
                    <a:lnTo>
                      <a:pt x="101288" y="21112"/>
                    </a:lnTo>
                    <a:lnTo>
                      <a:pt x="101288" y="21112"/>
                    </a:lnTo>
                    <a:lnTo>
                      <a:pt x="106189" y="21112"/>
                    </a:lnTo>
                    <a:lnTo>
                      <a:pt x="106189" y="21112"/>
                    </a:lnTo>
                    <a:lnTo>
                      <a:pt x="109456" y="21112"/>
                    </a:lnTo>
                    <a:lnTo>
                      <a:pt x="109456" y="21112"/>
                    </a:lnTo>
                    <a:lnTo>
                      <a:pt x="111090" y="21112"/>
                    </a:lnTo>
                    <a:lnTo>
                      <a:pt x="111090" y="21112"/>
                    </a:lnTo>
                    <a:lnTo>
                      <a:pt x="112724" y="21112"/>
                    </a:lnTo>
                    <a:lnTo>
                      <a:pt x="112724" y="23803"/>
                    </a:lnTo>
                    <a:lnTo>
                      <a:pt x="117625" y="23803"/>
                    </a:lnTo>
                    <a:lnTo>
                      <a:pt x="117625" y="23803"/>
                    </a:lnTo>
                    <a:lnTo>
                      <a:pt x="119258" y="23803"/>
                    </a:lnTo>
                    <a:lnTo>
                      <a:pt x="119258" y="23803"/>
                    </a:lnTo>
                    <a:lnTo>
                      <a:pt x="120892" y="23803"/>
                    </a:lnTo>
                    <a:lnTo>
                      <a:pt x="120892" y="23803"/>
                    </a:lnTo>
                    <a:lnTo>
                      <a:pt x="122526" y="23803"/>
                    </a:lnTo>
                    <a:lnTo>
                      <a:pt x="122526" y="23803"/>
                    </a:lnTo>
                    <a:lnTo>
                      <a:pt x="124159" y="23803"/>
                    </a:lnTo>
                    <a:lnTo>
                      <a:pt x="124159" y="23803"/>
                    </a:lnTo>
                    <a:lnTo>
                      <a:pt x="129060" y="23803"/>
                    </a:lnTo>
                    <a:lnTo>
                      <a:pt x="129060" y="23803"/>
                    </a:lnTo>
                    <a:lnTo>
                      <a:pt x="132328" y="23803"/>
                    </a:lnTo>
                    <a:lnTo>
                      <a:pt x="132328" y="23803"/>
                    </a:lnTo>
                    <a:lnTo>
                      <a:pt x="133961" y="23803"/>
                    </a:lnTo>
                    <a:lnTo>
                      <a:pt x="133961" y="23803"/>
                    </a:lnTo>
                    <a:lnTo>
                      <a:pt x="140496" y="23803"/>
                    </a:lnTo>
                    <a:lnTo>
                      <a:pt x="140496" y="23803"/>
                    </a:lnTo>
                    <a:lnTo>
                      <a:pt x="142130" y="23803"/>
                    </a:lnTo>
                    <a:lnTo>
                      <a:pt x="142130" y="23803"/>
                    </a:lnTo>
                    <a:lnTo>
                      <a:pt x="147031" y="23803"/>
                    </a:lnTo>
                    <a:lnTo>
                      <a:pt x="147031" y="23803"/>
                    </a:lnTo>
                    <a:lnTo>
                      <a:pt x="155199" y="23803"/>
                    </a:lnTo>
                    <a:lnTo>
                      <a:pt x="155199" y="23803"/>
                    </a:lnTo>
                    <a:lnTo>
                      <a:pt x="158467" y="23803"/>
                    </a:lnTo>
                    <a:lnTo>
                      <a:pt x="158467" y="23803"/>
                    </a:lnTo>
                    <a:lnTo>
                      <a:pt x="163368" y="23803"/>
                    </a:lnTo>
                    <a:lnTo>
                      <a:pt x="163368" y="26560"/>
                    </a:lnTo>
                    <a:lnTo>
                      <a:pt x="165001" y="26560"/>
                    </a:lnTo>
                    <a:lnTo>
                      <a:pt x="165001" y="26560"/>
                    </a:lnTo>
                    <a:lnTo>
                      <a:pt x="166635" y="26560"/>
                    </a:lnTo>
                    <a:lnTo>
                      <a:pt x="166635" y="26560"/>
                    </a:lnTo>
                    <a:lnTo>
                      <a:pt x="168269" y="26560"/>
                    </a:lnTo>
                    <a:lnTo>
                      <a:pt x="168269" y="26560"/>
                    </a:lnTo>
                    <a:lnTo>
                      <a:pt x="169902" y="26560"/>
                    </a:lnTo>
                    <a:lnTo>
                      <a:pt x="169902" y="26560"/>
                    </a:lnTo>
                    <a:lnTo>
                      <a:pt x="174803" y="26560"/>
                    </a:lnTo>
                    <a:lnTo>
                      <a:pt x="174803" y="26560"/>
                    </a:lnTo>
                    <a:lnTo>
                      <a:pt x="178071" y="26560"/>
                    </a:lnTo>
                    <a:lnTo>
                      <a:pt x="178071" y="26560"/>
                    </a:lnTo>
                    <a:lnTo>
                      <a:pt x="181338" y="26560"/>
                    </a:lnTo>
                    <a:lnTo>
                      <a:pt x="181338" y="26560"/>
                    </a:lnTo>
                    <a:lnTo>
                      <a:pt x="189507" y="26560"/>
                    </a:lnTo>
                    <a:lnTo>
                      <a:pt x="189507" y="26560"/>
                    </a:lnTo>
                    <a:lnTo>
                      <a:pt x="191140" y="26560"/>
                    </a:lnTo>
                    <a:lnTo>
                      <a:pt x="191140" y="26560"/>
                    </a:lnTo>
                    <a:lnTo>
                      <a:pt x="192774" y="26560"/>
                    </a:lnTo>
                    <a:lnTo>
                      <a:pt x="192774" y="26560"/>
                    </a:lnTo>
                    <a:lnTo>
                      <a:pt x="202576" y="26560"/>
                    </a:lnTo>
                    <a:lnTo>
                      <a:pt x="202576" y="26560"/>
                    </a:lnTo>
                    <a:lnTo>
                      <a:pt x="209111" y="26560"/>
                    </a:lnTo>
                    <a:lnTo>
                      <a:pt x="209111" y="26560"/>
                    </a:lnTo>
                    <a:lnTo>
                      <a:pt x="210744" y="26560"/>
                    </a:lnTo>
                    <a:lnTo>
                      <a:pt x="210744" y="26560"/>
                    </a:lnTo>
                    <a:lnTo>
                      <a:pt x="214012" y="26560"/>
                    </a:lnTo>
                    <a:lnTo>
                      <a:pt x="214012" y="26560"/>
                    </a:lnTo>
                    <a:lnTo>
                      <a:pt x="220546" y="26560"/>
                    </a:lnTo>
                    <a:lnTo>
                      <a:pt x="220546" y="26560"/>
                    </a:lnTo>
                    <a:lnTo>
                      <a:pt x="222180" y="26560"/>
                    </a:lnTo>
                    <a:lnTo>
                      <a:pt x="222180" y="26560"/>
                    </a:lnTo>
                    <a:lnTo>
                      <a:pt x="223814" y="26560"/>
                    </a:lnTo>
                    <a:lnTo>
                      <a:pt x="223814" y="26560"/>
                    </a:lnTo>
                    <a:lnTo>
                      <a:pt x="225448" y="26560"/>
                    </a:lnTo>
                    <a:lnTo>
                      <a:pt x="225448" y="26560"/>
                    </a:lnTo>
                    <a:lnTo>
                      <a:pt x="246685" y="26560"/>
                    </a:lnTo>
                    <a:lnTo>
                      <a:pt x="246685" y="26560"/>
                    </a:lnTo>
                    <a:lnTo>
                      <a:pt x="248319" y="26560"/>
                    </a:lnTo>
                    <a:lnTo>
                      <a:pt x="248319" y="26560"/>
                    </a:lnTo>
                    <a:lnTo>
                      <a:pt x="249953" y="26560"/>
                    </a:lnTo>
                    <a:lnTo>
                      <a:pt x="249953" y="26560"/>
                    </a:lnTo>
                    <a:lnTo>
                      <a:pt x="253220" y="26560"/>
                    </a:lnTo>
                    <a:lnTo>
                      <a:pt x="253220" y="29384"/>
                    </a:lnTo>
                    <a:lnTo>
                      <a:pt x="254854" y="29384"/>
                    </a:lnTo>
                    <a:lnTo>
                      <a:pt x="254854" y="29384"/>
                    </a:lnTo>
                    <a:lnTo>
                      <a:pt x="256487" y="29384"/>
                    </a:lnTo>
                    <a:lnTo>
                      <a:pt x="256487" y="29384"/>
                    </a:lnTo>
                    <a:lnTo>
                      <a:pt x="258121" y="29384"/>
                    </a:lnTo>
                    <a:lnTo>
                      <a:pt x="258121" y="29384"/>
                    </a:lnTo>
                    <a:lnTo>
                      <a:pt x="259755" y="29384"/>
                    </a:lnTo>
                    <a:lnTo>
                      <a:pt x="259755" y="29384"/>
                    </a:lnTo>
                    <a:lnTo>
                      <a:pt x="261389" y="29384"/>
                    </a:lnTo>
                    <a:lnTo>
                      <a:pt x="261389" y="29384"/>
                    </a:lnTo>
                    <a:lnTo>
                      <a:pt x="264656" y="29384"/>
                    </a:lnTo>
                    <a:lnTo>
                      <a:pt x="264656" y="32226"/>
                    </a:lnTo>
                    <a:lnTo>
                      <a:pt x="266290" y="32226"/>
                    </a:lnTo>
                    <a:lnTo>
                      <a:pt x="266290" y="32226"/>
                    </a:lnTo>
                    <a:lnTo>
                      <a:pt x="274458" y="32226"/>
                    </a:lnTo>
                    <a:lnTo>
                      <a:pt x="274458" y="35073"/>
                    </a:lnTo>
                    <a:lnTo>
                      <a:pt x="276092" y="35073"/>
                    </a:lnTo>
                    <a:lnTo>
                      <a:pt x="276092" y="37921"/>
                    </a:lnTo>
                    <a:lnTo>
                      <a:pt x="277725" y="37921"/>
                    </a:lnTo>
                    <a:lnTo>
                      <a:pt x="277725" y="37921"/>
                    </a:lnTo>
                    <a:lnTo>
                      <a:pt x="279359" y="37921"/>
                    </a:lnTo>
                    <a:lnTo>
                      <a:pt x="279359" y="37921"/>
                    </a:lnTo>
                    <a:lnTo>
                      <a:pt x="280993" y="37921"/>
                    </a:lnTo>
                    <a:lnTo>
                      <a:pt x="280993" y="37921"/>
                    </a:lnTo>
                    <a:lnTo>
                      <a:pt x="284260" y="37921"/>
                    </a:lnTo>
                    <a:lnTo>
                      <a:pt x="284260" y="37921"/>
                    </a:lnTo>
                    <a:lnTo>
                      <a:pt x="290795" y="37921"/>
                    </a:lnTo>
                    <a:lnTo>
                      <a:pt x="290795" y="37921"/>
                    </a:lnTo>
                    <a:lnTo>
                      <a:pt x="292428" y="37921"/>
                    </a:lnTo>
                    <a:lnTo>
                      <a:pt x="292428" y="37921"/>
                    </a:lnTo>
                    <a:lnTo>
                      <a:pt x="300597" y="37921"/>
                    </a:lnTo>
                    <a:lnTo>
                      <a:pt x="300597" y="37921"/>
                    </a:lnTo>
                    <a:lnTo>
                      <a:pt x="303864" y="37921"/>
                    </a:lnTo>
                    <a:lnTo>
                      <a:pt x="303864" y="37921"/>
                    </a:lnTo>
                    <a:lnTo>
                      <a:pt x="308765" y="37921"/>
                    </a:lnTo>
                    <a:lnTo>
                      <a:pt x="308765" y="40796"/>
                    </a:lnTo>
                    <a:lnTo>
                      <a:pt x="312033" y="40796"/>
                    </a:lnTo>
                    <a:lnTo>
                      <a:pt x="312033" y="40796"/>
                    </a:lnTo>
                    <a:lnTo>
                      <a:pt x="316934" y="40796"/>
                    </a:lnTo>
                    <a:lnTo>
                      <a:pt x="316934" y="40796"/>
                    </a:lnTo>
                    <a:lnTo>
                      <a:pt x="326736" y="40796"/>
                    </a:lnTo>
                    <a:lnTo>
                      <a:pt x="326736" y="40796"/>
                    </a:lnTo>
                    <a:lnTo>
                      <a:pt x="330003" y="40796"/>
                    </a:lnTo>
                    <a:lnTo>
                      <a:pt x="330003" y="40796"/>
                    </a:lnTo>
                    <a:lnTo>
                      <a:pt x="334904" y="40796"/>
                    </a:lnTo>
                    <a:lnTo>
                      <a:pt x="334904" y="40796"/>
                    </a:lnTo>
                    <a:lnTo>
                      <a:pt x="338172" y="40796"/>
                    </a:lnTo>
                    <a:lnTo>
                      <a:pt x="338172" y="40796"/>
                    </a:lnTo>
                    <a:lnTo>
                      <a:pt x="341439" y="40796"/>
                    </a:lnTo>
                    <a:lnTo>
                      <a:pt x="341439" y="40796"/>
                    </a:lnTo>
                    <a:lnTo>
                      <a:pt x="346340" y="40796"/>
                    </a:lnTo>
                    <a:lnTo>
                      <a:pt x="346340" y="40796"/>
                    </a:lnTo>
                    <a:lnTo>
                      <a:pt x="351241" y="40796"/>
                    </a:lnTo>
                    <a:lnTo>
                      <a:pt x="351241" y="40796"/>
                    </a:lnTo>
                    <a:lnTo>
                      <a:pt x="352875" y="40796"/>
                    </a:lnTo>
                    <a:lnTo>
                      <a:pt x="352875" y="40796"/>
                    </a:lnTo>
                    <a:lnTo>
                      <a:pt x="357776" y="40796"/>
                    </a:lnTo>
                    <a:lnTo>
                      <a:pt x="357776" y="40796"/>
                    </a:lnTo>
                    <a:lnTo>
                      <a:pt x="361043" y="40796"/>
                    </a:lnTo>
                    <a:lnTo>
                      <a:pt x="361043" y="40796"/>
                    </a:lnTo>
                    <a:lnTo>
                      <a:pt x="364310" y="40796"/>
                    </a:lnTo>
                    <a:lnTo>
                      <a:pt x="364310" y="40796"/>
                    </a:lnTo>
                    <a:lnTo>
                      <a:pt x="369211" y="40796"/>
                    </a:lnTo>
                    <a:lnTo>
                      <a:pt x="369211" y="43723"/>
                    </a:lnTo>
                    <a:lnTo>
                      <a:pt x="375746" y="43723"/>
                    </a:lnTo>
                    <a:lnTo>
                      <a:pt x="375746" y="46653"/>
                    </a:lnTo>
                    <a:lnTo>
                      <a:pt x="383915" y="46653"/>
                    </a:lnTo>
                    <a:lnTo>
                      <a:pt x="383915" y="46653"/>
                    </a:lnTo>
                    <a:lnTo>
                      <a:pt x="387182" y="46653"/>
                    </a:lnTo>
                    <a:lnTo>
                      <a:pt x="387182" y="46653"/>
                    </a:lnTo>
                    <a:lnTo>
                      <a:pt x="392083" y="46653"/>
                    </a:lnTo>
                    <a:lnTo>
                      <a:pt x="392083" y="46653"/>
                    </a:lnTo>
                    <a:lnTo>
                      <a:pt x="395350" y="46653"/>
                    </a:lnTo>
                    <a:lnTo>
                      <a:pt x="395350" y="46653"/>
                    </a:lnTo>
                    <a:lnTo>
                      <a:pt x="398618" y="46653"/>
                    </a:lnTo>
                    <a:lnTo>
                      <a:pt x="398618" y="46653"/>
                    </a:lnTo>
                    <a:lnTo>
                      <a:pt x="418222" y="46653"/>
                    </a:lnTo>
                    <a:lnTo>
                      <a:pt x="418222" y="46653"/>
                    </a:lnTo>
                    <a:lnTo>
                      <a:pt x="419856" y="46653"/>
                    </a:lnTo>
                    <a:lnTo>
                      <a:pt x="419856" y="49612"/>
                    </a:lnTo>
                    <a:lnTo>
                      <a:pt x="421489" y="49612"/>
                    </a:lnTo>
                    <a:lnTo>
                      <a:pt x="421489" y="49612"/>
                    </a:lnTo>
                    <a:lnTo>
                      <a:pt x="426390" y="49612"/>
                    </a:lnTo>
                    <a:lnTo>
                      <a:pt x="426390" y="49612"/>
                    </a:lnTo>
                    <a:lnTo>
                      <a:pt x="429658" y="49612"/>
                    </a:lnTo>
                    <a:lnTo>
                      <a:pt x="429658" y="49612"/>
                    </a:lnTo>
                    <a:lnTo>
                      <a:pt x="432925" y="49612"/>
                    </a:lnTo>
                    <a:lnTo>
                      <a:pt x="432925" y="49612"/>
                    </a:lnTo>
                    <a:lnTo>
                      <a:pt x="437826" y="49612"/>
                    </a:lnTo>
                    <a:lnTo>
                      <a:pt x="437826" y="49612"/>
                    </a:lnTo>
                    <a:lnTo>
                      <a:pt x="439460" y="49612"/>
                    </a:lnTo>
                    <a:lnTo>
                      <a:pt x="439460" y="49612"/>
                    </a:lnTo>
                    <a:lnTo>
                      <a:pt x="442727" y="49612"/>
                    </a:lnTo>
                    <a:lnTo>
                      <a:pt x="442727" y="49612"/>
                    </a:lnTo>
                    <a:lnTo>
                      <a:pt x="444361" y="49612"/>
                    </a:lnTo>
                    <a:lnTo>
                      <a:pt x="444361" y="49612"/>
                    </a:lnTo>
                    <a:lnTo>
                      <a:pt x="449262" y="49612"/>
                    </a:lnTo>
                    <a:lnTo>
                      <a:pt x="449262" y="49612"/>
                    </a:lnTo>
                    <a:lnTo>
                      <a:pt x="450896" y="49612"/>
                    </a:lnTo>
                    <a:lnTo>
                      <a:pt x="450896" y="49612"/>
                    </a:lnTo>
                    <a:lnTo>
                      <a:pt x="460698" y="49612"/>
                    </a:lnTo>
                    <a:lnTo>
                      <a:pt x="460698" y="49612"/>
                    </a:lnTo>
                    <a:lnTo>
                      <a:pt x="475401" y="49612"/>
                    </a:lnTo>
                    <a:lnTo>
                      <a:pt x="475401" y="49612"/>
                    </a:lnTo>
                    <a:lnTo>
                      <a:pt x="477034" y="49612"/>
                    </a:lnTo>
                    <a:lnTo>
                      <a:pt x="477034" y="49612"/>
                    </a:lnTo>
                    <a:lnTo>
                      <a:pt x="478668" y="49612"/>
                    </a:lnTo>
                    <a:lnTo>
                      <a:pt x="478668" y="49612"/>
                    </a:lnTo>
                    <a:lnTo>
                      <a:pt x="483569" y="49612"/>
                    </a:lnTo>
                    <a:lnTo>
                      <a:pt x="483569" y="49612"/>
                    </a:lnTo>
                    <a:lnTo>
                      <a:pt x="486837" y="49612"/>
                    </a:lnTo>
                    <a:lnTo>
                      <a:pt x="486837" y="49612"/>
                    </a:lnTo>
                    <a:lnTo>
                      <a:pt x="490104" y="49612"/>
                    </a:lnTo>
                    <a:lnTo>
                      <a:pt x="490104" y="49612"/>
                    </a:lnTo>
                    <a:lnTo>
                      <a:pt x="501540" y="49612"/>
                    </a:lnTo>
                    <a:lnTo>
                      <a:pt x="501540" y="49612"/>
                    </a:lnTo>
                    <a:lnTo>
                      <a:pt x="503173" y="49612"/>
                    </a:lnTo>
                    <a:lnTo>
                      <a:pt x="503173" y="49612"/>
                    </a:lnTo>
                    <a:lnTo>
                      <a:pt x="506441" y="49612"/>
                    </a:lnTo>
                    <a:lnTo>
                      <a:pt x="506441" y="49612"/>
                    </a:lnTo>
                    <a:lnTo>
                      <a:pt x="508074" y="49612"/>
                    </a:lnTo>
                    <a:lnTo>
                      <a:pt x="508074" y="49612"/>
                    </a:lnTo>
                    <a:lnTo>
                      <a:pt x="509708" y="49612"/>
                    </a:lnTo>
                    <a:lnTo>
                      <a:pt x="509708" y="49612"/>
                    </a:lnTo>
                    <a:lnTo>
                      <a:pt x="511342" y="49612"/>
                    </a:lnTo>
                    <a:lnTo>
                      <a:pt x="511342" y="49612"/>
                    </a:lnTo>
                    <a:lnTo>
                      <a:pt x="512975" y="49612"/>
                    </a:lnTo>
                    <a:lnTo>
                      <a:pt x="512975" y="52661"/>
                    </a:lnTo>
                    <a:lnTo>
                      <a:pt x="519510" y="52661"/>
                    </a:lnTo>
                    <a:lnTo>
                      <a:pt x="519510" y="52661"/>
                    </a:lnTo>
                    <a:lnTo>
                      <a:pt x="524411" y="52661"/>
                    </a:lnTo>
                    <a:lnTo>
                      <a:pt x="524411" y="52661"/>
                    </a:lnTo>
                    <a:lnTo>
                      <a:pt x="530946" y="52661"/>
                    </a:lnTo>
                    <a:lnTo>
                      <a:pt x="530946" y="52661"/>
                    </a:lnTo>
                    <a:lnTo>
                      <a:pt x="532580" y="52661"/>
                    </a:lnTo>
                    <a:lnTo>
                      <a:pt x="532580" y="52661"/>
                    </a:lnTo>
                    <a:lnTo>
                      <a:pt x="535847" y="52661"/>
                    </a:lnTo>
                    <a:lnTo>
                      <a:pt x="535847" y="52661"/>
                    </a:lnTo>
                    <a:lnTo>
                      <a:pt x="544015" y="52661"/>
                    </a:lnTo>
                    <a:lnTo>
                      <a:pt x="544015" y="52661"/>
                    </a:lnTo>
                    <a:lnTo>
                      <a:pt x="545649" y="52661"/>
                    </a:lnTo>
                    <a:lnTo>
                      <a:pt x="545649" y="52661"/>
                    </a:lnTo>
                    <a:lnTo>
                      <a:pt x="552184" y="52661"/>
                    </a:lnTo>
                    <a:lnTo>
                      <a:pt x="552184" y="55744"/>
                    </a:lnTo>
                    <a:lnTo>
                      <a:pt x="553817" y="55744"/>
                    </a:lnTo>
                    <a:lnTo>
                      <a:pt x="553817" y="55744"/>
                    </a:lnTo>
                    <a:lnTo>
                      <a:pt x="555451" y="55744"/>
                    </a:lnTo>
                    <a:lnTo>
                      <a:pt x="555451" y="55744"/>
                    </a:lnTo>
                    <a:lnTo>
                      <a:pt x="558719" y="55744"/>
                    </a:lnTo>
                    <a:lnTo>
                      <a:pt x="558719" y="55744"/>
                    </a:lnTo>
                    <a:lnTo>
                      <a:pt x="560352" y="55744"/>
                    </a:lnTo>
                    <a:lnTo>
                      <a:pt x="560352" y="55744"/>
                    </a:lnTo>
                    <a:lnTo>
                      <a:pt x="570154" y="55744"/>
                    </a:lnTo>
                    <a:lnTo>
                      <a:pt x="570154" y="55744"/>
                    </a:lnTo>
                    <a:lnTo>
                      <a:pt x="573422" y="55744"/>
                    </a:lnTo>
                    <a:lnTo>
                      <a:pt x="573422" y="58855"/>
                    </a:lnTo>
                    <a:lnTo>
                      <a:pt x="575055" y="58855"/>
                    </a:lnTo>
                    <a:lnTo>
                      <a:pt x="575055" y="58855"/>
                    </a:lnTo>
                    <a:lnTo>
                      <a:pt x="576689" y="58855"/>
                    </a:lnTo>
                    <a:lnTo>
                      <a:pt x="576689" y="58855"/>
                    </a:lnTo>
                    <a:lnTo>
                      <a:pt x="578323" y="58855"/>
                    </a:lnTo>
                    <a:lnTo>
                      <a:pt x="578323" y="58855"/>
                    </a:lnTo>
                    <a:lnTo>
                      <a:pt x="581590" y="58855"/>
                    </a:lnTo>
                    <a:lnTo>
                      <a:pt x="581590" y="58855"/>
                    </a:lnTo>
                    <a:lnTo>
                      <a:pt x="586491" y="58855"/>
                    </a:lnTo>
                    <a:lnTo>
                      <a:pt x="586491" y="58855"/>
                    </a:lnTo>
                    <a:lnTo>
                      <a:pt x="589758" y="58855"/>
                    </a:lnTo>
                    <a:lnTo>
                      <a:pt x="589758" y="58855"/>
                    </a:lnTo>
                    <a:lnTo>
                      <a:pt x="593026" y="58855"/>
                    </a:lnTo>
                    <a:lnTo>
                      <a:pt x="593026" y="58855"/>
                    </a:lnTo>
                    <a:lnTo>
                      <a:pt x="597927" y="58855"/>
                    </a:lnTo>
                    <a:lnTo>
                      <a:pt x="597927" y="58855"/>
                    </a:lnTo>
                    <a:lnTo>
                      <a:pt x="599561" y="58855"/>
                    </a:lnTo>
                    <a:lnTo>
                      <a:pt x="599561" y="58855"/>
                    </a:lnTo>
                    <a:lnTo>
                      <a:pt x="604462" y="58855"/>
                    </a:lnTo>
                    <a:lnTo>
                      <a:pt x="604462" y="58855"/>
                    </a:lnTo>
                    <a:lnTo>
                      <a:pt x="609363" y="58855"/>
                    </a:lnTo>
                    <a:lnTo>
                      <a:pt x="609363" y="58855"/>
                    </a:lnTo>
                    <a:lnTo>
                      <a:pt x="612630" y="58855"/>
                    </a:lnTo>
                    <a:lnTo>
                      <a:pt x="612630" y="58855"/>
                    </a:lnTo>
                    <a:lnTo>
                      <a:pt x="614264" y="58855"/>
                    </a:lnTo>
                    <a:lnTo>
                      <a:pt x="614264" y="58855"/>
                    </a:lnTo>
                    <a:lnTo>
                      <a:pt x="615897" y="58855"/>
                    </a:lnTo>
                    <a:lnTo>
                      <a:pt x="615897" y="58855"/>
                    </a:lnTo>
                    <a:lnTo>
                      <a:pt x="632234" y="58855"/>
                    </a:lnTo>
                    <a:lnTo>
                      <a:pt x="632234" y="58855"/>
                    </a:lnTo>
                    <a:lnTo>
                      <a:pt x="638769" y="58855"/>
                    </a:lnTo>
                    <a:lnTo>
                      <a:pt x="638769" y="62032"/>
                    </a:lnTo>
                    <a:lnTo>
                      <a:pt x="643670" y="62032"/>
                    </a:lnTo>
                    <a:lnTo>
                      <a:pt x="643670" y="62032"/>
                    </a:lnTo>
                    <a:lnTo>
                      <a:pt x="645304" y="62032"/>
                    </a:lnTo>
                    <a:lnTo>
                      <a:pt x="645304" y="62032"/>
                    </a:lnTo>
                    <a:lnTo>
                      <a:pt x="646937" y="62032"/>
                    </a:lnTo>
                    <a:lnTo>
                      <a:pt x="646937" y="62032"/>
                    </a:lnTo>
                    <a:lnTo>
                      <a:pt x="648571" y="62032"/>
                    </a:lnTo>
                    <a:lnTo>
                      <a:pt x="648571" y="62032"/>
                    </a:lnTo>
                    <a:lnTo>
                      <a:pt x="656739" y="62032"/>
                    </a:lnTo>
                    <a:lnTo>
                      <a:pt x="656739" y="62032"/>
                    </a:lnTo>
                    <a:lnTo>
                      <a:pt x="666541" y="62032"/>
                    </a:lnTo>
                    <a:lnTo>
                      <a:pt x="666541" y="62032"/>
                    </a:lnTo>
                    <a:lnTo>
                      <a:pt x="669809" y="62032"/>
                    </a:lnTo>
                    <a:lnTo>
                      <a:pt x="669809" y="62032"/>
                    </a:lnTo>
                    <a:lnTo>
                      <a:pt x="671443" y="62032"/>
                    </a:lnTo>
                    <a:lnTo>
                      <a:pt x="671443" y="62032"/>
                    </a:lnTo>
                    <a:lnTo>
                      <a:pt x="673076" y="62032"/>
                    </a:lnTo>
                    <a:lnTo>
                      <a:pt x="673076" y="62032"/>
                    </a:lnTo>
                    <a:lnTo>
                      <a:pt x="677977" y="62032"/>
                    </a:lnTo>
                    <a:lnTo>
                      <a:pt x="677977" y="62032"/>
                    </a:lnTo>
                    <a:lnTo>
                      <a:pt x="681245" y="62032"/>
                    </a:lnTo>
                    <a:lnTo>
                      <a:pt x="681245" y="62032"/>
                    </a:lnTo>
                    <a:lnTo>
                      <a:pt x="682878" y="62032"/>
                    </a:lnTo>
                    <a:lnTo>
                      <a:pt x="682878" y="62032"/>
                    </a:lnTo>
                    <a:lnTo>
                      <a:pt x="689413" y="62032"/>
                    </a:lnTo>
                    <a:lnTo>
                      <a:pt x="689413" y="62032"/>
                    </a:lnTo>
                    <a:lnTo>
                      <a:pt x="692680" y="62032"/>
                    </a:lnTo>
                    <a:lnTo>
                      <a:pt x="692680" y="62032"/>
                    </a:lnTo>
                    <a:lnTo>
                      <a:pt x="697581" y="62032"/>
                    </a:lnTo>
                    <a:lnTo>
                      <a:pt x="697581" y="65270"/>
                    </a:lnTo>
                    <a:lnTo>
                      <a:pt x="699215" y="65270"/>
                    </a:lnTo>
                    <a:lnTo>
                      <a:pt x="699215" y="65270"/>
                    </a:lnTo>
                    <a:lnTo>
                      <a:pt x="700849" y="65270"/>
                    </a:lnTo>
                    <a:lnTo>
                      <a:pt x="700849" y="65270"/>
                    </a:lnTo>
                    <a:lnTo>
                      <a:pt x="704116" y="65270"/>
                    </a:lnTo>
                    <a:lnTo>
                      <a:pt x="704116" y="65270"/>
                    </a:lnTo>
                    <a:lnTo>
                      <a:pt x="705750" y="65270"/>
                    </a:lnTo>
                    <a:lnTo>
                      <a:pt x="705750" y="65270"/>
                    </a:lnTo>
                    <a:lnTo>
                      <a:pt x="707384" y="65270"/>
                    </a:lnTo>
                    <a:lnTo>
                      <a:pt x="707384" y="65270"/>
                    </a:lnTo>
                    <a:lnTo>
                      <a:pt x="715552" y="65270"/>
                    </a:lnTo>
                    <a:lnTo>
                      <a:pt x="715552" y="65270"/>
                    </a:lnTo>
                    <a:lnTo>
                      <a:pt x="717186" y="65270"/>
                    </a:lnTo>
                    <a:lnTo>
                      <a:pt x="717186" y="65270"/>
                    </a:lnTo>
                    <a:lnTo>
                      <a:pt x="728621" y="65270"/>
                    </a:lnTo>
                    <a:lnTo>
                      <a:pt x="728621" y="65270"/>
                    </a:lnTo>
                    <a:lnTo>
                      <a:pt x="730255" y="65270"/>
                    </a:lnTo>
                    <a:lnTo>
                      <a:pt x="730255" y="65270"/>
                    </a:lnTo>
                    <a:lnTo>
                      <a:pt x="738423" y="65270"/>
                    </a:lnTo>
                    <a:lnTo>
                      <a:pt x="738423" y="65270"/>
                    </a:lnTo>
                    <a:lnTo>
                      <a:pt x="741691" y="65270"/>
                    </a:lnTo>
                    <a:lnTo>
                      <a:pt x="741691" y="65270"/>
                    </a:lnTo>
                    <a:lnTo>
                      <a:pt x="746592" y="65270"/>
                    </a:lnTo>
                    <a:lnTo>
                      <a:pt x="746592" y="65270"/>
                    </a:lnTo>
                    <a:lnTo>
                      <a:pt x="748226" y="65270"/>
                    </a:lnTo>
                    <a:lnTo>
                      <a:pt x="748226" y="65270"/>
                    </a:lnTo>
                    <a:lnTo>
                      <a:pt x="749859" y="65270"/>
                    </a:lnTo>
                    <a:lnTo>
                      <a:pt x="749859" y="65270"/>
                    </a:lnTo>
                    <a:lnTo>
                      <a:pt x="753127" y="65270"/>
                    </a:lnTo>
                    <a:lnTo>
                      <a:pt x="753127" y="65270"/>
                    </a:lnTo>
                    <a:lnTo>
                      <a:pt x="754760" y="65270"/>
                    </a:lnTo>
                    <a:lnTo>
                      <a:pt x="754760" y="68591"/>
                    </a:lnTo>
                    <a:lnTo>
                      <a:pt x="758028" y="68591"/>
                    </a:lnTo>
                    <a:lnTo>
                      <a:pt x="758028" y="68591"/>
                    </a:lnTo>
                    <a:lnTo>
                      <a:pt x="759661" y="68591"/>
                    </a:lnTo>
                    <a:lnTo>
                      <a:pt x="759661" y="68591"/>
                    </a:lnTo>
                    <a:lnTo>
                      <a:pt x="764562" y="68591"/>
                    </a:lnTo>
                    <a:lnTo>
                      <a:pt x="764562" y="68591"/>
                    </a:lnTo>
                    <a:lnTo>
                      <a:pt x="769463" y="68591"/>
                    </a:lnTo>
                    <a:lnTo>
                      <a:pt x="769463" y="68591"/>
                    </a:lnTo>
                    <a:lnTo>
                      <a:pt x="772731" y="68591"/>
                    </a:lnTo>
                    <a:lnTo>
                      <a:pt x="772731" y="68591"/>
                    </a:lnTo>
                    <a:lnTo>
                      <a:pt x="775998" y="68591"/>
                    </a:lnTo>
                    <a:lnTo>
                      <a:pt x="775998" y="68591"/>
                    </a:lnTo>
                    <a:lnTo>
                      <a:pt x="780899" y="68591"/>
                    </a:lnTo>
                    <a:lnTo>
                      <a:pt x="780899" y="68591"/>
                    </a:lnTo>
                    <a:lnTo>
                      <a:pt x="782533" y="68591"/>
                    </a:lnTo>
                    <a:lnTo>
                      <a:pt x="782533" y="68591"/>
                    </a:lnTo>
                    <a:lnTo>
                      <a:pt x="784167" y="68591"/>
                    </a:lnTo>
                    <a:lnTo>
                      <a:pt x="784167" y="68591"/>
                    </a:lnTo>
                    <a:lnTo>
                      <a:pt x="785800" y="68591"/>
                    </a:lnTo>
                    <a:lnTo>
                      <a:pt x="785800" y="68591"/>
                    </a:lnTo>
                    <a:lnTo>
                      <a:pt x="795602" y="68591"/>
                    </a:lnTo>
                    <a:lnTo>
                      <a:pt x="795602" y="68591"/>
                    </a:lnTo>
                    <a:lnTo>
                      <a:pt x="797236" y="68591"/>
                    </a:lnTo>
                    <a:lnTo>
                      <a:pt x="797236" y="68591"/>
                    </a:lnTo>
                    <a:lnTo>
                      <a:pt x="798870" y="68591"/>
                    </a:lnTo>
                    <a:lnTo>
                      <a:pt x="798870" y="68591"/>
                    </a:lnTo>
                    <a:lnTo>
                      <a:pt x="803771" y="68591"/>
                    </a:lnTo>
                    <a:lnTo>
                      <a:pt x="803771" y="68591"/>
                    </a:lnTo>
                    <a:lnTo>
                      <a:pt x="805404" y="68591"/>
                    </a:lnTo>
                    <a:lnTo>
                      <a:pt x="805404" y="68591"/>
                    </a:lnTo>
                    <a:lnTo>
                      <a:pt x="807038" y="68591"/>
                    </a:lnTo>
                    <a:lnTo>
                      <a:pt x="807038" y="68591"/>
                    </a:lnTo>
                    <a:lnTo>
                      <a:pt x="810305" y="68591"/>
                    </a:lnTo>
                    <a:lnTo>
                      <a:pt x="810305" y="68591"/>
                    </a:lnTo>
                    <a:lnTo>
                      <a:pt x="818474" y="68591"/>
                    </a:lnTo>
                    <a:lnTo>
                      <a:pt x="818474" y="68591"/>
                    </a:lnTo>
                    <a:lnTo>
                      <a:pt x="820108" y="68591"/>
                    </a:lnTo>
                    <a:lnTo>
                      <a:pt x="820108" y="68591"/>
                    </a:lnTo>
                    <a:lnTo>
                      <a:pt x="829910" y="68591"/>
                    </a:lnTo>
                    <a:lnTo>
                      <a:pt x="829910" y="68591"/>
                    </a:lnTo>
                    <a:lnTo>
                      <a:pt x="833177" y="68591"/>
                    </a:lnTo>
                    <a:lnTo>
                      <a:pt x="833177" y="68591"/>
                    </a:lnTo>
                    <a:lnTo>
                      <a:pt x="841345" y="68591"/>
                    </a:lnTo>
                    <a:lnTo>
                      <a:pt x="841345" y="68591"/>
                    </a:lnTo>
                    <a:lnTo>
                      <a:pt x="844613" y="68591"/>
                    </a:lnTo>
                    <a:lnTo>
                      <a:pt x="844613" y="68591"/>
                    </a:lnTo>
                    <a:lnTo>
                      <a:pt x="847880" y="68591"/>
                    </a:lnTo>
                    <a:lnTo>
                      <a:pt x="847880" y="72023"/>
                    </a:lnTo>
                    <a:lnTo>
                      <a:pt x="860950" y="72023"/>
                    </a:lnTo>
                    <a:lnTo>
                      <a:pt x="860950" y="72023"/>
                    </a:lnTo>
                    <a:lnTo>
                      <a:pt x="864217" y="72023"/>
                    </a:lnTo>
                    <a:lnTo>
                      <a:pt x="864217" y="72023"/>
                    </a:lnTo>
                    <a:lnTo>
                      <a:pt x="865851" y="72023"/>
                    </a:lnTo>
                    <a:lnTo>
                      <a:pt x="865851" y="72023"/>
                    </a:lnTo>
                    <a:lnTo>
                      <a:pt x="867484" y="72023"/>
                    </a:lnTo>
                    <a:lnTo>
                      <a:pt x="867484" y="72023"/>
                    </a:lnTo>
                    <a:lnTo>
                      <a:pt x="874019" y="72023"/>
                    </a:lnTo>
                    <a:lnTo>
                      <a:pt x="874019" y="72023"/>
                    </a:lnTo>
                    <a:lnTo>
                      <a:pt x="875653" y="72023"/>
                    </a:lnTo>
                    <a:lnTo>
                      <a:pt x="875653" y="72023"/>
                    </a:lnTo>
                    <a:lnTo>
                      <a:pt x="877286" y="72023"/>
                    </a:lnTo>
                    <a:lnTo>
                      <a:pt x="877286" y="72023"/>
                    </a:lnTo>
                    <a:lnTo>
                      <a:pt x="883821" y="72023"/>
                    </a:lnTo>
                    <a:lnTo>
                      <a:pt x="883821" y="72023"/>
                    </a:lnTo>
                    <a:lnTo>
                      <a:pt x="887088" y="72023"/>
                    </a:lnTo>
                    <a:lnTo>
                      <a:pt x="887088" y="72023"/>
                    </a:lnTo>
                    <a:lnTo>
                      <a:pt x="895257" y="72023"/>
                    </a:lnTo>
                    <a:lnTo>
                      <a:pt x="895257" y="72023"/>
                    </a:lnTo>
                    <a:lnTo>
                      <a:pt x="898524" y="72023"/>
                    </a:lnTo>
                    <a:lnTo>
                      <a:pt x="898524" y="72023"/>
                    </a:lnTo>
                    <a:lnTo>
                      <a:pt x="906693" y="72023"/>
                    </a:lnTo>
                    <a:lnTo>
                      <a:pt x="906693" y="72023"/>
                    </a:lnTo>
                    <a:lnTo>
                      <a:pt x="913227" y="72023"/>
                    </a:lnTo>
                    <a:lnTo>
                      <a:pt x="913227" y="72023"/>
                    </a:lnTo>
                    <a:lnTo>
                      <a:pt x="921396" y="72023"/>
                    </a:lnTo>
                    <a:lnTo>
                      <a:pt x="921396" y="72023"/>
                    </a:lnTo>
                    <a:lnTo>
                      <a:pt x="923029" y="72023"/>
                    </a:lnTo>
                    <a:lnTo>
                      <a:pt x="923029" y="72023"/>
                    </a:lnTo>
                    <a:lnTo>
                      <a:pt x="924663" y="72023"/>
                    </a:lnTo>
                    <a:lnTo>
                      <a:pt x="924663" y="72023"/>
                    </a:lnTo>
                    <a:lnTo>
                      <a:pt x="929564" y="72023"/>
                    </a:lnTo>
                    <a:lnTo>
                      <a:pt x="929564" y="72023"/>
                    </a:lnTo>
                    <a:lnTo>
                      <a:pt x="936099" y="72023"/>
                    </a:lnTo>
                    <a:lnTo>
                      <a:pt x="936099" y="72023"/>
                    </a:lnTo>
                    <a:lnTo>
                      <a:pt x="937733" y="72023"/>
                    </a:lnTo>
                    <a:lnTo>
                      <a:pt x="937733" y="72023"/>
                    </a:lnTo>
                    <a:lnTo>
                      <a:pt x="944267" y="72023"/>
                    </a:lnTo>
                    <a:lnTo>
                      <a:pt x="944267" y="72023"/>
                    </a:lnTo>
                    <a:lnTo>
                      <a:pt x="952436" y="72023"/>
                    </a:lnTo>
                    <a:lnTo>
                      <a:pt x="952436" y="72023"/>
                    </a:lnTo>
                    <a:lnTo>
                      <a:pt x="954069" y="72023"/>
                    </a:lnTo>
                    <a:lnTo>
                      <a:pt x="954069" y="72023"/>
                    </a:lnTo>
                    <a:lnTo>
                      <a:pt x="955703" y="72023"/>
                    </a:lnTo>
                    <a:lnTo>
                      <a:pt x="955703" y="72023"/>
                    </a:lnTo>
                    <a:lnTo>
                      <a:pt x="957337" y="72023"/>
                    </a:lnTo>
                    <a:lnTo>
                      <a:pt x="957337" y="72023"/>
                    </a:lnTo>
                    <a:lnTo>
                      <a:pt x="958970" y="72023"/>
                    </a:lnTo>
                    <a:lnTo>
                      <a:pt x="958970" y="72023"/>
                    </a:lnTo>
                    <a:lnTo>
                      <a:pt x="967139" y="72023"/>
                    </a:lnTo>
                    <a:lnTo>
                      <a:pt x="967139" y="72023"/>
                    </a:lnTo>
                    <a:lnTo>
                      <a:pt x="988377" y="72023"/>
                    </a:lnTo>
                    <a:lnTo>
                      <a:pt x="988377" y="75599"/>
                    </a:lnTo>
                    <a:lnTo>
                      <a:pt x="990010" y="75599"/>
                    </a:lnTo>
                    <a:lnTo>
                      <a:pt x="990010" y="75599"/>
                    </a:lnTo>
                    <a:lnTo>
                      <a:pt x="991644" y="75599"/>
                    </a:lnTo>
                    <a:lnTo>
                      <a:pt x="991644" y="75599"/>
                    </a:lnTo>
                    <a:lnTo>
                      <a:pt x="993278" y="75599"/>
                    </a:lnTo>
                    <a:lnTo>
                      <a:pt x="993278" y="75599"/>
                    </a:lnTo>
                    <a:lnTo>
                      <a:pt x="1001446" y="75599"/>
                    </a:lnTo>
                    <a:lnTo>
                      <a:pt x="1001446" y="75599"/>
                    </a:lnTo>
                    <a:lnTo>
                      <a:pt x="1004714" y="75599"/>
                    </a:lnTo>
                    <a:lnTo>
                      <a:pt x="1004714" y="75599"/>
                    </a:lnTo>
                    <a:lnTo>
                      <a:pt x="1009615" y="75599"/>
                    </a:lnTo>
                    <a:lnTo>
                      <a:pt x="1009615" y="75599"/>
                    </a:lnTo>
                    <a:lnTo>
                      <a:pt x="1012882" y="75599"/>
                    </a:lnTo>
                    <a:lnTo>
                      <a:pt x="1012882" y="75599"/>
                    </a:lnTo>
                    <a:lnTo>
                      <a:pt x="1016149" y="75599"/>
                    </a:lnTo>
                    <a:lnTo>
                      <a:pt x="1016149" y="75599"/>
                    </a:lnTo>
                    <a:lnTo>
                      <a:pt x="1022684" y="75599"/>
                    </a:lnTo>
                    <a:lnTo>
                      <a:pt x="1022684" y="75599"/>
                    </a:lnTo>
                    <a:lnTo>
                      <a:pt x="1058625" y="75599"/>
                    </a:lnTo>
                    <a:lnTo>
                      <a:pt x="1058625" y="75599"/>
                    </a:lnTo>
                    <a:lnTo>
                      <a:pt x="1061892" y="75599"/>
                    </a:lnTo>
                    <a:lnTo>
                      <a:pt x="1061892" y="75599"/>
                    </a:lnTo>
                    <a:lnTo>
                      <a:pt x="1066793" y="75599"/>
                    </a:lnTo>
                    <a:lnTo>
                      <a:pt x="1066793" y="75599"/>
                    </a:lnTo>
                    <a:lnTo>
                      <a:pt x="1070061" y="75599"/>
                    </a:lnTo>
                    <a:lnTo>
                      <a:pt x="1070061" y="75599"/>
                    </a:lnTo>
                    <a:lnTo>
                      <a:pt x="1073328" y="75599"/>
                    </a:lnTo>
                    <a:lnTo>
                      <a:pt x="1073328" y="75599"/>
                    </a:lnTo>
                    <a:lnTo>
                      <a:pt x="1074962" y="75599"/>
                    </a:lnTo>
                    <a:lnTo>
                      <a:pt x="1074962" y="79259"/>
                    </a:lnTo>
                    <a:lnTo>
                      <a:pt x="1078229" y="79259"/>
                    </a:lnTo>
                    <a:lnTo>
                      <a:pt x="1078229" y="79259"/>
                    </a:lnTo>
                    <a:lnTo>
                      <a:pt x="1084764" y="79259"/>
                    </a:lnTo>
                    <a:lnTo>
                      <a:pt x="1084764" y="79259"/>
                    </a:lnTo>
                    <a:lnTo>
                      <a:pt x="1086398" y="79259"/>
                    </a:lnTo>
                    <a:lnTo>
                      <a:pt x="1086398" y="82933"/>
                    </a:lnTo>
                    <a:lnTo>
                      <a:pt x="1101101" y="82933"/>
                    </a:lnTo>
                    <a:lnTo>
                      <a:pt x="1101101" y="86607"/>
                    </a:lnTo>
                    <a:lnTo>
                      <a:pt x="1107635" y="86607"/>
                    </a:lnTo>
                    <a:lnTo>
                      <a:pt x="1107635" y="86607"/>
                    </a:lnTo>
                    <a:lnTo>
                      <a:pt x="1115804" y="86607"/>
                    </a:lnTo>
                    <a:lnTo>
                      <a:pt x="1115804" y="86607"/>
                    </a:lnTo>
                    <a:lnTo>
                      <a:pt x="1117438" y="86607"/>
                    </a:lnTo>
                    <a:lnTo>
                      <a:pt x="1117438" y="86607"/>
                    </a:lnTo>
                    <a:lnTo>
                      <a:pt x="1119071" y="86607"/>
                    </a:lnTo>
                    <a:lnTo>
                      <a:pt x="1119071" y="86607"/>
                    </a:lnTo>
                    <a:lnTo>
                      <a:pt x="1122339" y="86607"/>
                    </a:lnTo>
                    <a:lnTo>
                      <a:pt x="1122339" y="90302"/>
                    </a:lnTo>
                    <a:lnTo>
                      <a:pt x="1141943" y="90302"/>
                    </a:lnTo>
                    <a:lnTo>
                      <a:pt x="1141943" y="90302"/>
                    </a:lnTo>
                    <a:lnTo>
                      <a:pt x="1150111" y="90302"/>
                    </a:lnTo>
                    <a:lnTo>
                      <a:pt x="1150111" y="90302"/>
                    </a:lnTo>
                    <a:lnTo>
                      <a:pt x="1153379" y="90302"/>
                    </a:lnTo>
                    <a:lnTo>
                      <a:pt x="1153379" y="90302"/>
                    </a:lnTo>
                    <a:lnTo>
                      <a:pt x="1158280" y="90302"/>
                    </a:lnTo>
                    <a:lnTo>
                      <a:pt x="1158280" y="90302"/>
                    </a:lnTo>
                    <a:lnTo>
                      <a:pt x="1159913" y="90302"/>
                    </a:lnTo>
                    <a:lnTo>
                      <a:pt x="1159913" y="90302"/>
                    </a:lnTo>
                    <a:lnTo>
                      <a:pt x="1161547" y="90302"/>
                    </a:lnTo>
                    <a:lnTo>
                      <a:pt x="1161547" y="90302"/>
                    </a:lnTo>
                    <a:lnTo>
                      <a:pt x="1163181" y="90302"/>
                    </a:lnTo>
                    <a:lnTo>
                      <a:pt x="1163181" y="90302"/>
                    </a:lnTo>
                    <a:lnTo>
                      <a:pt x="1164814" y="90302"/>
                    </a:lnTo>
                    <a:lnTo>
                      <a:pt x="1164814" y="90302"/>
                    </a:lnTo>
                    <a:lnTo>
                      <a:pt x="1169715" y="90302"/>
                    </a:lnTo>
                    <a:lnTo>
                      <a:pt x="1169715" y="90302"/>
                    </a:lnTo>
                    <a:lnTo>
                      <a:pt x="1172983" y="90302"/>
                    </a:lnTo>
                    <a:lnTo>
                      <a:pt x="1172983" y="90302"/>
                    </a:lnTo>
                    <a:lnTo>
                      <a:pt x="1174616" y="90302"/>
                    </a:lnTo>
                    <a:lnTo>
                      <a:pt x="1174616" y="90302"/>
                    </a:lnTo>
                    <a:lnTo>
                      <a:pt x="1176250" y="90302"/>
                    </a:lnTo>
                    <a:lnTo>
                      <a:pt x="1176250" y="90302"/>
                    </a:lnTo>
                    <a:lnTo>
                      <a:pt x="1181151" y="90302"/>
                    </a:lnTo>
                    <a:lnTo>
                      <a:pt x="1181151" y="90302"/>
                    </a:lnTo>
                    <a:lnTo>
                      <a:pt x="1182785" y="90302"/>
                    </a:lnTo>
                    <a:lnTo>
                      <a:pt x="1182785" y="90302"/>
                    </a:lnTo>
                    <a:lnTo>
                      <a:pt x="1184418" y="90302"/>
                    </a:lnTo>
                    <a:lnTo>
                      <a:pt x="1184418" y="90302"/>
                    </a:lnTo>
                    <a:lnTo>
                      <a:pt x="1187686" y="90302"/>
                    </a:lnTo>
                    <a:lnTo>
                      <a:pt x="1187686" y="90302"/>
                    </a:lnTo>
                    <a:lnTo>
                      <a:pt x="1192587" y="90302"/>
                    </a:lnTo>
                    <a:lnTo>
                      <a:pt x="1192587" y="90302"/>
                    </a:lnTo>
                    <a:lnTo>
                      <a:pt x="1195854" y="90302"/>
                    </a:lnTo>
                    <a:lnTo>
                      <a:pt x="1195854" y="90302"/>
                    </a:lnTo>
                    <a:lnTo>
                      <a:pt x="1197488" y="90302"/>
                    </a:lnTo>
                    <a:lnTo>
                      <a:pt x="1197488" y="90302"/>
                    </a:lnTo>
                    <a:lnTo>
                      <a:pt x="1204023" y="90302"/>
                    </a:lnTo>
                    <a:lnTo>
                      <a:pt x="1204023" y="90302"/>
                    </a:lnTo>
                    <a:lnTo>
                      <a:pt x="1207290" y="90302"/>
                    </a:lnTo>
                    <a:lnTo>
                      <a:pt x="1207290" y="90302"/>
                    </a:lnTo>
                    <a:lnTo>
                      <a:pt x="1210557" y="90302"/>
                    </a:lnTo>
                    <a:lnTo>
                      <a:pt x="1210557" y="90302"/>
                    </a:lnTo>
                    <a:lnTo>
                      <a:pt x="1213825" y="90302"/>
                    </a:lnTo>
                    <a:lnTo>
                      <a:pt x="1213825" y="94129"/>
                    </a:lnTo>
                    <a:lnTo>
                      <a:pt x="1215458" y="94129"/>
                    </a:lnTo>
                    <a:lnTo>
                      <a:pt x="1215458" y="94129"/>
                    </a:lnTo>
                    <a:lnTo>
                      <a:pt x="1221993" y="94129"/>
                    </a:lnTo>
                    <a:lnTo>
                      <a:pt x="1221993" y="94129"/>
                    </a:lnTo>
                    <a:lnTo>
                      <a:pt x="1244865" y="94129"/>
                    </a:lnTo>
                    <a:lnTo>
                      <a:pt x="1244865" y="94129"/>
                    </a:lnTo>
                    <a:lnTo>
                      <a:pt x="1253033" y="94129"/>
                    </a:lnTo>
                    <a:lnTo>
                      <a:pt x="1253033" y="94129"/>
                    </a:lnTo>
                    <a:lnTo>
                      <a:pt x="1254667" y="94129"/>
                    </a:lnTo>
                    <a:lnTo>
                      <a:pt x="1254667" y="94129"/>
                    </a:lnTo>
                    <a:lnTo>
                      <a:pt x="1256300" y="94129"/>
                    </a:lnTo>
                    <a:lnTo>
                      <a:pt x="1256300" y="94129"/>
                    </a:lnTo>
                    <a:lnTo>
                      <a:pt x="1261202" y="94129"/>
                    </a:lnTo>
                    <a:lnTo>
                      <a:pt x="1261202" y="94129"/>
                    </a:lnTo>
                    <a:lnTo>
                      <a:pt x="1267736" y="94129"/>
                    </a:lnTo>
                    <a:lnTo>
                      <a:pt x="1267736" y="94129"/>
                    </a:lnTo>
                    <a:lnTo>
                      <a:pt x="1272637" y="94129"/>
                    </a:lnTo>
                    <a:lnTo>
                      <a:pt x="1272637" y="94129"/>
                    </a:lnTo>
                    <a:lnTo>
                      <a:pt x="1279172" y="94129"/>
                    </a:lnTo>
                    <a:lnTo>
                      <a:pt x="1279172" y="94129"/>
                    </a:lnTo>
                    <a:lnTo>
                      <a:pt x="1298776" y="94129"/>
                    </a:lnTo>
                    <a:lnTo>
                      <a:pt x="1298776" y="94129"/>
                    </a:lnTo>
                    <a:lnTo>
                      <a:pt x="1302044" y="94129"/>
                    </a:lnTo>
                    <a:lnTo>
                      <a:pt x="1302044" y="94129"/>
                    </a:lnTo>
                    <a:lnTo>
                      <a:pt x="1306945" y="94129"/>
                    </a:lnTo>
                    <a:lnTo>
                      <a:pt x="1306945" y="94129"/>
                    </a:lnTo>
                    <a:lnTo>
                      <a:pt x="1308578" y="94129"/>
                    </a:lnTo>
                    <a:lnTo>
                      <a:pt x="1308578" y="94129"/>
                    </a:lnTo>
                    <a:lnTo>
                      <a:pt x="1311846" y="94129"/>
                    </a:lnTo>
                    <a:lnTo>
                      <a:pt x="1311846" y="98056"/>
                    </a:lnTo>
                    <a:lnTo>
                      <a:pt x="1313479" y="98056"/>
                    </a:lnTo>
                    <a:lnTo>
                      <a:pt x="1313479" y="98056"/>
                    </a:lnTo>
                    <a:lnTo>
                      <a:pt x="1329816" y="98056"/>
                    </a:lnTo>
                    <a:lnTo>
                      <a:pt x="1329816" y="98056"/>
                    </a:lnTo>
                    <a:lnTo>
                      <a:pt x="1333083" y="98056"/>
                    </a:lnTo>
                    <a:lnTo>
                      <a:pt x="1333083" y="98056"/>
                    </a:lnTo>
                    <a:lnTo>
                      <a:pt x="1336351" y="98056"/>
                    </a:lnTo>
                    <a:lnTo>
                      <a:pt x="1336351" y="98056"/>
                    </a:lnTo>
                    <a:lnTo>
                      <a:pt x="1341252" y="98056"/>
                    </a:lnTo>
                    <a:lnTo>
                      <a:pt x="1341252" y="98056"/>
                    </a:lnTo>
                    <a:lnTo>
                      <a:pt x="1344519" y="98056"/>
                    </a:lnTo>
                    <a:lnTo>
                      <a:pt x="1344519" y="98056"/>
                    </a:lnTo>
                    <a:lnTo>
                      <a:pt x="1346153" y="98056"/>
                    </a:lnTo>
                    <a:lnTo>
                      <a:pt x="1346153" y="98056"/>
                    </a:lnTo>
                    <a:lnTo>
                      <a:pt x="1347787" y="98056"/>
                    </a:lnTo>
                    <a:lnTo>
                      <a:pt x="1347787" y="98056"/>
                    </a:lnTo>
                    <a:lnTo>
                      <a:pt x="1355955" y="98056"/>
                    </a:lnTo>
                    <a:lnTo>
                      <a:pt x="1355955" y="98056"/>
                    </a:lnTo>
                    <a:lnTo>
                      <a:pt x="1359222" y="98056"/>
                    </a:lnTo>
                    <a:lnTo>
                      <a:pt x="1359222" y="98056"/>
                    </a:lnTo>
                    <a:lnTo>
                      <a:pt x="1369024" y="98056"/>
                    </a:lnTo>
                    <a:lnTo>
                      <a:pt x="1369024" y="98056"/>
                    </a:lnTo>
                    <a:lnTo>
                      <a:pt x="1372292" y="98056"/>
                    </a:lnTo>
                    <a:lnTo>
                      <a:pt x="1372292" y="102066"/>
                    </a:lnTo>
                    <a:lnTo>
                      <a:pt x="1375559" y="102066"/>
                    </a:lnTo>
                    <a:lnTo>
                      <a:pt x="1375559" y="102066"/>
                    </a:lnTo>
                    <a:lnTo>
                      <a:pt x="1377193" y="102066"/>
                    </a:lnTo>
                    <a:lnTo>
                      <a:pt x="1377193" y="102066"/>
                    </a:lnTo>
                    <a:lnTo>
                      <a:pt x="1378827" y="102066"/>
                    </a:lnTo>
                    <a:lnTo>
                      <a:pt x="1378827" y="102066"/>
                    </a:lnTo>
                    <a:lnTo>
                      <a:pt x="1380460" y="102066"/>
                    </a:lnTo>
                    <a:lnTo>
                      <a:pt x="1380460" y="102066"/>
                    </a:lnTo>
                    <a:lnTo>
                      <a:pt x="1382094" y="102066"/>
                    </a:lnTo>
                    <a:lnTo>
                      <a:pt x="1382094" y="102066"/>
                    </a:lnTo>
                    <a:lnTo>
                      <a:pt x="1391896" y="102066"/>
                    </a:lnTo>
                    <a:lnTo>
                      <a:pt x="1391896" y="102066"/>
                    </a:lnTo>
                    <a:lnTo>
                      <a:pt x="1393530" y="102066"/>
                    </a:lnTo>
                    <a:lnTo>
                      <a:pt x="1393530" y="106119"/>
                    </a:lnTo>
                    <a:lnTo>
                      <a:pt x="1404965" y="106119"/>
                    </a:lnTo>
                    <a:lnTo>
                      <a:pt x="1404965" y="106119"/>
                    </a:lnTo>
                    <a:lnTo>
                      <a:pt x="1413134" y="106119"/>
                    </a:lnTo>
                    <a:lnTo>
                      <a:pt x="1413134" y="106119"/>
                    </a:lnTo>
                    <a:lnTo>
                      <a:pt x="1414768" y="106119"/>
                    </a:lnTo>
                    <a:lnTo>
                      <a:pt x="1414768" y="106119"/>
                    </a:lnTo>
                    <a:lnTo>
                      <a:pt x="1416401" y="106119"/>
                    </a:lnTo>
                    <a:lnTo>
                      <a:pt x="1416401" y="106119"/>
                    </a:lnTo>
                    <a:lnTo>
                      <a:pt x="1421302" y="106119"/>
                    </a:lnTo>
                    <a:lnTo>
                      <a:pt x="1421302" y="106119"/>
                    </a:lnTo>
                    <a:lnTo>
                      <a:pt x="1427837" y="106119"/>
                    </a:lnTo>
                    <a:lnTo>
                      <a:pt x="1427837" y="106119"/>
                    </a:lnTo>
                    <a:lnTo>
                      <a:pt x="1432738" y="106119"/>
                    </a:lnTo>
                    <a:lnTo>
                      <a:pt x="1432738" y="106119"/>
                    </a:lnTo>
                    <a:lnTo>
                      <a:pt x="1436005" y="106119"/>
                    </a:lnTo>
                    <a:lnTo>
                      <a:pt x="1436005" y="106119"/>
                    </a:lnTo>
                    <a:lnTo>
                      <a:pt x="1445808" y="106119"/>
                    </a:lnTo>
                    <a:lnTo>
                      <a:pt x="1445808" y="106119"/>
                    </a:lnTo>
                    <a:lnTo>
                      <a:pt x="1447441" y="106119"/>
                    </a:lnTo>
                    <a:lnTo>
                      <a:pt x="1447441" y="106119"/>
                    </a:lnTo>
                    <a:lnTo>
                      <a:pt x="1449075" y="106119"/>
                    </a:lnTo>
                    <a:lnTo>
                      <a:pt x="1449075" y="106119"/>
                    </a:lnTo>
                    <a:lnTo>
                      <a:pt x="1455610" y="106119"/>
                    </a:lnTo>
                    <a:lnTo>
                      <a:pt x="1455610" y="106119"/>
                    </a:lnTo>
                    <a:lnTo>
                      <a:pt x="1462144" y="106119"/>
                    </a:lnTo>
                    <a:lnTo>
                      <a:pt x="1462144" y="106119"/>
                    </a:lnTo>
                    <a:lnTo>
                      <a:pt x="1467045" y="106119"/>
                    </a:lnTo>
                    <a:lnTo>
                      <a:pt x="1467045" y="106119"/>
                    </a:lnTo>
                    <a:lnTo>
                      <a:pt x="1470313" y="106119"/>
                    </a:lnTo>
                    <a:lnTo>
                      <a:pt x="1470313" y="106119"/>
                    </a:lnTo>
                    <a:lnTo>
                      <a:pt x="1473580" y="106119"/>
                    </a:lnTo>
                    <a:lnTo>
                      <a:pt x="1473580" y="106119"/>
                    </a:lnTo>
                    <a:lnTo>
                      <a:pt x="1485016" y="106119"/>
                    </a:lnTo>
                    <a:lnTo>
                      <a:pt x="1485016" y="106119"/>
                    </a:lnTo>
                    <a:lnTo>
                      <a:pt x="1496452" y="106119"/>
                    </a:lnTo>
                    <a:lnTo>
                      <a:pt x="1496452" y="106119"/>
                    </a:lnTo>
                    <a:lnTo>
                      <a:pt x="1501353" y="106119"/>
                    </a:lnTo>
                    <a:lnTo>
                      <a:pt x="1501353" y="106119"/>
                    </a:lnTo>
                    <a:lnTo>
                      <a:pt x="1504620" y="106119"/>
                    </a:lnTo>
                    <a:lnTo>
                      <a:pt x="1504620" y="106119"/>
                    </a:lnTo>
                    <a:lnTo>
                      <a:pt x="1507887" y="106119"/>
                    </a:lnTo>
                    <a:lnTo>
                      <a:pt x="1507887" y="106119"/>
                    </a:lnTo>
                    <a:lnTo>
                      <a:pt x="1512788" y="106119"/>
                    </a:lnTo>
                    <a:lnTo>
                      <a:pt x="1512788" y="106119"/>
                    </a:lnTo>
                    <a:lnTo>
                      <a:pt x="1519323" y="106119"/>
                    </a:lnTo>
                    <a:lnTo>
                      <a:pt x="1519323" y="106119"/>
                    </a:lnTo>
                    <a:lnTo>
                      <a:pt x="1530759" y="106119"/>
                    </a:lnTo>
                    <a:lnTo>
                      <a:pt x="1530759" y="106119"/>
                    </a:lnTo>
                    <a:lnTo>
                      <a:pt x="1537294" y="106119"/>
                    </a:lnTo>
                    <a:lnTo>
                      <a:pt x="1537294" y="106119"/>
                    </a:lnTo>
                    <a:lnTo>
                      <a:pt x="1538927" y="106119"/>
                    </a:lnTo>
                    <a:lnTo>
                      <a:pt x="1538927" y="106119"/>
                    </a:lnTo>
                    <a:lnTo>
                      <a:pt x="1553630" y="106119"/>
                    </a:lnTo>
                    <a:lnTo>
                      <a:pt x="1553630" y="106119"/>
                    </a:lnTo>
                    <a:lnTo>
                      <a:pt x="1558532" y="106119"/>
                    </a:lnTo>
                    <a:lnTo>
                      <a:pt x="1558532" y="106119"/>
                    </a:lnTo>
                    <a:lnTo>
                      <a:pt x="1569967" y="106119"/>
                    </a:lnTo>
                    <a:lnTo>
                      <a:pt x="1569967" y="106119"/>
                    </a:lnTo>
                    <a:lnTo>
                      <a:pt x="1573235" y="106119"/>
                    </a:lnTo>
                    <a:lnTo>
                      <a:pt x="1573235" y="106119"/>
                    </a:lnTo>
                    <a:lnTo>
                      <a:pt x="1576502" y="106119"/>
                    </a:lnTo>
                    <a:lnTo>
                      <a:pt x="1576502" y="106119"/>
                    </a:lnTo>
                    <a:lnTo>
                      <a:pt x="1584670" y="106119"/>
                    </a:lnTo>
                    <a:lnTo>
                      <a:pt x="1584670" y="106119"/>
                    </a:lnTo>
                    <a:lnTo>
                      <a:pt x="1587938" y="106119"/>
                    </a:lnTo>
                    <a:lnTo>
                      <a:pt x="1587938" y="106119"/>
                    </a:lnTo>
                    <a:lnTo>
                      <a:pt x="1610809" y="106119"/>
                    </a:lnTo>
                    <a:lnTo>
                      <a:pt x="1610809" y="106119"/>
                    </a:lnTo>
                    <a:lnTo>
                      <a:pt x="1615710" y="106119"/>
                    </a:lnTo>
                    <a:lnTo>
                      <a:pt x="1615710" y="106119"/>
                    </a:lnTo>
                    <a:lnTo>
                      <a:pt x="1618978" y="106119"/>
                    </a:lnTo>
                    <a:lnTo>
                      <a:pt x="1618978" y="106119"/>
                    </a:lnTo>
                    <a:lnTo>
                      <a:pt x="1622245" y="106119"/>
                    </a:lnTo>
                    <a:lnTo>
                      <a:pt x="1622245" y="106119"/>
                    </a:lnTo>
                    <a:lnTo>
                      <a:pt x="1640216" y="106119"/>
                    </a:lnTo>
                    <a:lnTo>
                      <a:pt x="1640216" y="106119"/>
                    </a:lnTo>
                    <a:lnTo>
                      <a:pt x="1641849" y="106119"/>
                    </a:lnTo>
                    <a:lnTo>
                      <a:pt x="1641849" y="106119"/>
                    </a:lnTo>
                    <a:lnTo>
                      <a:pt x="1650018" y="106119"/>
                    </a:lnTo>
                    <a:lnTo>
                      <a:pt x="1650018" y="106119"/>
                    </a:lnTo>
                    <a:lnTo>
                      <a:pt x="1653285" y="106119"/>
                    </a:lnTo>
                    <a:lnTo>
                      <a:pt x="1653285" y="106119"/>
                    </a:lnTo>
                    <a:lnTo>
                      <a:pt x="1656552" y="106119"/>
                    </a:lnTo>
                    <a:lnTo>
                      <a:pt x="1656552" y="106119"/>
                    </a:lnTo>
                    <a:lnTo>
                      <a:pt x="1664721" y="106119"/>
                    </a:lnTo>
                    <a:lnTo>
                      <a:pt x="1664721" y="110485"/>
                    </a:lnTo>
                    <a:lnTo>
                      <a:pt x="1667988" y="110485"/>
                    </a:lnTo>
                    <a:lnTo>
                      <a:pt x="1667988" y="110485"/>
                    </a:lnTo>
                    <a:lnTo>
                      <a:pt x="1674523" y="110485"/>
                    </a:lnTo>
                    <a:lnTo>
                      <a:pt x="1674523" y="110485"/>
                    </a:lnTo>
                    <a:lnTo>
                      <a:pt x="1676157" y="110485"/>
                    </a:lnTo>
                    <a:lnTo>
                      <a:pt x="1676157" y="110485"/>
                    </a:lnTo>
                    <a:lnTo>
                      <a:pt x="1687592" y="110485"/>
                    </a:lnTo>
                    <a:lnTo>
                      <a:pt x="1687592" y="110485"/>
                    </a:lnTo>
                    <a:lnTo>
                      <a:pt x="1690860" y="110485"/>
                    </a:lnTo>
                    <a:lnTo>
                      <a:pt x="1690860" y="114886"/>
                    </a:lnTo>
                    <a:lnTo>
                      <a:pt x="1695761" y="114886"/>
                    </a:lnTo>
                    <a:lnTo>
                      <a:pt x="1695761" y="114886"/>
                    </a:lnTo>
                    <a:lnTo>
                      <a:pt x="1699028" y="114886"/>
                    </a:lnTo>
                    <a:lnTo>
                      <a:pt x="1699028" y="114886"/>
                    </a:lnTo>
                    <a:lnTo>
                      <a:pt x="1707197" y="114886"/>
                    </a:lnTo>
                    <a:lnTo>
                      <a:pt x="1707197" y="114886"/>
                    </a:lnTo>
                    <a:lnTo>
                      <a:pt x="1710464" y="114886"/>
                    </a:lnTo>
                    <a:lnTo>
                      <a:pt x="1710464" y="114886"/>
                    </a:lnTo>
                    <a:lnTo>
                      <a:pt x="1718632" y="114886"/>
                    </a:lnTo>
                    <a:lnTo>
                      <a:pt x="1718632" y="114886"/>
                    </a:lnTo>
                    <a:lnTo>
                      <a:pt x="1720266" y="114886"/>
                    </a:lnTo>
                    <a:lnTo>
                      <a:pt x="1720266" y="114886"/>
                    </a:lnTo>
                    <a:lnTo>
                      <a:pt x="1721900" y="114886"/>
                    </a:lnTo>
                    <a:lnTo>
                      <a:pt x="1721900" y="114886"/>
                    </a:lnTo>
                    <a:lnTo>
                      <a:pt x="1725167" y="114886"/>
                    </a:lnTo>
                    <a:lnTo>
                      <a:pt x="1725167" y="114886"/>
                    </a:lnTo>
                    <a:lnTo>
                      <a:pt x="1730068" y="114886"/>
                    </a:lnTo>
                    <a:lnTo>
                      <a:pt x="1730068" y="114886"/>
                    </a:lnTo>
                    <a:lnTo>
                      <a:pt x="1744771" y="114886"/>
                    </a:lnTo>
                    <a:lnTo>
                      <a:pt x="1744771" y="114886"/>
                    </a:lnTo>
                    <a:lnTo>
                      <a:pt x="1746405" y="114886"/>
                    </a:lnTo>
                    <a:lnTo>
                      <a:pt x="1746405" y="114886"/>
                    </a:lnTo>
                    <a:lnTo>
                      <a:pt x="1748039" y="114886"/>
                    </a:lnTo>
                    <a:lnTo>
                      <a:pt x="1748039" y="114886"/>
                    </a:lnTo>
                    <a:lnTo>
                      <a:pt x="1752940" y="114886"/>
                    </a:lnTo>
                    <a:lnTo>
                      <a:pt x="1752940" y="114886"/>
                    </a:lnTo>
                    <a:lnTo>
                      <a:pt x="1756207" y="114886"/>
                    </a:lnTo>
                    <a:lnTo>
                      <a:pt x="1756207" y="114886"/>
                    </a:lnTo>
                    <a:lnTo>
                      <a:pt x="1764375" y="114886"/>
                    </a:lnTo>
                    <a:lnTo>
                      <a:pt x="1764375" y="114886"/>
                    </a:lnTo>
                    <a:lnTo>
                      <a:pt x="1770910" y="114886"/>
                    </a:lnTo>
                    <a:lnTo>
                      <a:pt x="1770910" y="114886"/>
                    </a:lnTo>
                    <a:lnTo>
                      <a:pt x="1775811" y="114886"/>
                    </a:lnTo>
                    <a:lnTo>
                      <a:pt x="1775811" y="114886"/>
                    </a:lnTo>
                    <a:lnTo>
                      <a:pt x="1777445" y="114886"/>
                    </a:lnTo>
                    <a:lnTo>
                      <a:pt x="1777445" y="114886"/>
                    </a:lnTo>
                    <a:lnTo>
                      <a:pt x="1779079" y="114886"/>
                    </a:lnTo>
                    <a:lnTo>
                      <a:pt x="1779079" y="114886"/>
                    </a:lnTo>
                    <a:lnTo>
                      <a:pt x="1782346" y="114886"/>
                    </a:lnTo>
                    <a:lnTo>
                      <a:pt x="1782346" y="114886"/>
                    </a:lnTo>
                    <a:lnTo>
                      <a:pt x="1787247" y="114886"/>
                    </a:lnTo>
                    <a:lnTo>
                      <a:pt x="1787247" y="114886"/>
                    </a:lnTo>
                    <a:lnTo>
                      <a:pt x="1790514" y="114886"/>
                    </a:lnTo>
                    <a:lnTo>
                      <a:pt x="1790514" y="114886"/>
                    </a:lnTo>
                    <a:lnTo>
                      <a:pt x="1793782" y="114886"/>
                    </a:lnTo>
                    <a:lnTo>
                      <a:pt x="1793782" y="114886"/>
                    </a:lnTo>
                    <a:lnTo>
                      <a:pt x="1800316" y="114886"/>
                    </a:lnTo>
                    <a:lnTo>
                      <a:pt x="1800316" y="114886"/>
                    </a:lnTo>
                    <a:lnTo>
                      <a:pt x="1801950" y="114886"/>
                    </a:lnTo>
                    <a:lnTo>
                      <a:pt x="1801950" y="114886"/>
                    </a:lnTo>
                    <a:lnTo>
                      <a:pt x="1805217" y="114886"/>
                    </a:lnTo>
                    <a:lnTo>
                      <a:pt x="1805217" y="114886"/>
                    </a:lnTo>
                    <a:lnTo>
                      <a:pt x="1811752" y="114886"/>
                    </a:lnTo>
                    <a:lnTo>
                      <a:pt x="1811752" y="114886"/>
                    </a:lnTo>
                    <a:lnTo>
                      <a:pt x="1813386" y="114886"/>
                    </a:lnTo>
                    <a:lnTo>
                      <a:pt x="1813386" y="114886"/>
                    </a:lnTo>
                    <a:lnTo>
                      <a:pt x="1815019" y="114886"/>
                    </a:lnTo>
                    <a:lnTo>
                      <a:pt x="1815019" y="114886"/>
                    </a:lnTo>
                    <a:lnTo>
                      <a:pt x="1816653" y="114886"/>
                    </a:lnTo>
                    <a:lnTo>
                      <a:pt x="1816653" y="114886"/>
                    </a:lnTo>
                    <a:lnTo>
                      <a:pt x="1821554" y="114886"/>
                    </a:lnTo>
                    <a:lnTo>
                      <a:pt x="1821554" y="114886"/>
                    </a:lnTo>
                    <a:lnTo>
                      <a:pt x="1823188" y="114886"/>
                    </a:lnTo>
                    <a:lnTo>
                      <a:pt x="1823188" y="114886"/>
                    </a:lnTo>
                    <a:lnTo>
                      <a:pt x="1824822" y="114886"/>
                    </a:lnTo>
                    <a:lnTo>
                      <a:pt x="1824822" y="114886"/>
                    </a:lnTo>
                    <a:lnTo>
                      <a:pt x="1826455" y="114886"/>
                    </a:lnTo>
                    <a:lnTo>
                      <a:pt x="1826455" y="114886"/>
                    </a:lnTo>
                    <a:lnTo>
                      <a:pt x="1834624" y="114886"/>
                    </a:lnTo>
                    <a:lnTo>
                      <a:pt x="1834624" y="114886"/>
                    </a:lnTo>
                    <a:lnTo>
                      <a:pt x="1846059" y="114886"/>
                    </a:lnTo>
                    <a:lnTo>
                      <a:pt x="1846059" y="114886"/>
                    </a:lnTo>
                    <a:lnTo>
                      <a:pt x="1850960" y="114886"/>
                    </a:lnTo>
                    <a:lnTo>
                      <a:pt x="1850960" y="114886"/>
                    </a:lnTo>
                    <a:lnTo>
                      <a:pt x="1855862" y="114886"/>
                    </a:lnTo>
                    <a:lnTo>
                      <a:pt x="1855862" y="114886"/>
                    </a:lnTo>
                    <a:lnTo>
                      <a:pt x="1859129" y="114886"/>
                    </a:lnTo>
                    <a:lnTo>
                      <a:pt x="1859129" y="119625"/>
                    </a:lnTo>
                    <a:lnTo>
                      <a:pt x="1862396" y="119625"/>
                    </a:lnTo>
                    <a:lnTo>
                      <a:pt x="1862396" y="119625"/>
                    </a:lnTo>
                    <a:lnTo>
                      <a:pt x="1867297" y="119625"/>
                    </a:lnTo>
                    <a:lnTo>
                      <a:pt x="1867297" y="119625"/>
                    </a:lnTo>
                    <a:lnTo>
                      <a:pt x="1873832" y="119625"/>
                    </a:lnTo>
                    <a:lnTo>
                      <a:pt x="1873832" y="119625"/>
                    </a:lnTo>
                    <a:lnTo>
                      <a:pt x="1882000" y="119625"/>
                    </a:lnTo>
                    <a:lnTo>
                      <a:pt x="1882000" y="119625"/>
                    </a:lnTo>
                    <a:lnTo>
                      <a:pt x="1885268" y="119625"/>
                    </a:lnTo>
                    <a:lnTo>
                      <a:pt x="1885268" y="119625"/>
                    </a:lnTo>
                    <a:lnTo>
                      <a:pt x="1890169" y="119625"/>
                    </a:lnTo>
                    <a:lnTo>
                      <a:pt x="1890169" y="119625"/>
                    </a:lnTo>
                    <a:lnTo>
                      <a:pt x="1893436" y="119625"/>
                    </a:lnTo>
                    <a:lnTo>
                      <a:pt x="1893436" y="119625"/>
                    </a:lnTo>
                    <a:lnTo>
                      <a:pt x="1896704" y="119625"/>
                    </a:lnTo>
                    <a:lnTo>
                      <a:pt x="1896704" y="119625"/>
                    </a:lnTo>
                    <a:lnTo>
                      <a:pt x="1901605" y="119625"/>
                    </a:lnTo>
                    <a:lnTo>
                      <a:pt x="1901605" y="119625"/>
                    </a:lnTo>
                    <a:lnTo>
                      <a:pt x="1903238" y="119625"/>
                    </a:lnTo>
                    <a:lnTo>
                      <a:pt x="1903238" y="124477"/>
                    </a:lnTo>
                    <a:lnTo>
                      <a:pt x="1904872" y="124477"/>
                    </a:lnTo>
                    <a:lnTo>
                      <a:pt x="1904872" y="124477"/>
                    </a:lnTo>
                    <a:lnTo>
                      <a:pt x="1908139" y="124477"/>
                    </a:lnTo>
                    <a:lnTo>
                      <a:pt x="1908139" y="124477"/>
                    </a:lnTo>
                    <a:lnTo>
                      <a:pt x="1913040" y="124477"/>
                    </a:lnTo>
                    <a:lnTo>
                      <a:pt x="1913040" y="124477"/>
                    </a:lnTo>
                    <a:lnTo>
                      <a:pt x="1919575" y="124477"/>
                    </a:lnTo>
                    <a:lnTo>
                      <a:pt x="1919575" y="124477"/>
                    </a:lnTo>
                    <a:lnTo>
                      <a:pt x="1924476" y="124477"/>
                    </a:lnTo>
                    <a:lnTo>
                      <a:pt x="1924476" y="124477"/>
                    </a:lnTo>
                    <a:lnTo>
                      <a:pt x="1926110" y="124477"/>
                    </a:lnTo>
                    <a:lnTo>
                      <a:pt x="1926110" y="124477"/>
                    </a:lnTo>
                    <a:lnTo>
                      <a:pt x="1927744" y="124477"/>
                    </a:lnTo>
                    <a:lnTo>
                      <a:pt x="1927744" y="124477"/>
                    </a:lnTo>
                    <a:lnTo>
                      <a:pt x="1929377" y="124477"/>
                    </a:lnTo>
                    <a:lnTo>
                      <a:pt x="1929377" y="124477"/>
                    </a:lnTo>
                    <a:lnTo>
                      <a:pt x="1931011" y="124477"/>
                    </a:lnTo>
                    <a:lnTo>
                      <a:pt x="1931011" y="124477"/>
                    </a:lnTo>
                    <a:lnTo>
                      <a:pt x="1935912" y="124477"/>
                    </a:lnTo>
                    <a:lnTo>
                      <a:pt x="1935912" y="124477"/>
                    </a:lnTo>
                    <a:lnTo>
                      <a:pt x="1939179" y="124477"/>
                    </a:lnTo>
                    <a:lnTo>
                      <a:pt x="1939179" y="124477"/>
                    </a:lnTo>
                    <a:lnTo>
                      <a:pt x="1942447" y="124477"/>
                    </a:lnTo>
                    <a:lnTo>
                      <a:pt x="1942447" y="124477"/>
                    </a:lnTo>
                    <a:lnTo>
                      <a:pt x="1947348" y="124477"/>
                    </a:lnTo>
                    <a:lnTo>
                      <a:pt x="1947348" y="124477"/>
                    </a:lnTo>
                    <a:lnTo>
                      <a:pt x="1950615" y="124477"/>
                    </a:lnTo>
                    <a:lnTo>
                      <a:pt x="1950615" y="124477"/>
                    </a:lnTo>
                    <a:lnTo>
                      <a:pt x="1953882" y="124477"/>
                    </a:lnTo>
                    <a:lnTo>
                      <a:pt x="1953882" y="124477"/>
                    </a:lnTo>
                    <a:lnTo>
                      <a:pt x="1958783" y="124477"/>
                    </a:lnTo>
                    <a:lnTo>
                      <a:pt x="1958783" y="124477"/>
                    </a:lnTo>
                    <a:lnTo>
                      <a:pt x="1962051" y="124477"/>
                    </a:lnTo>
                    <a:lnTo>
                      <a:pt x="1962051" y="124477"/>
                    </a:lnTo>
                    <a:lnTo>
                      <a:pt x="1973487" y="124477"/>
                    </a:lnTo>
                    <a:lnTo>
                      <a:pt x="1973487" y="124477"/>
                    </a:lnTo>
                    <a:lnTo>
                      <a:pt x="1975120" y="124477"/>
                    </a:lnTo>
                    <a:lnTo>
                      <a:pt x="1975120" y="124477"/>
                    </a:lnTo>
                    <a:lnTo>
                      <a:pt x="1983289" y="124477"/>
                    </a:lnTo>
                    <a:lnTo>
                      <a:pt x="1983289" y="129612"/>
                    </a:lnTo>
                    <a:lnTo>
                      <a:pt x="1984922" y="129612"/>
                    </a:lnTo>
                    <a:lnTo>
                      <a:pt x="1984922" y="129612"/>
                    </a:lnTo>
                    <a:lnTo>
                      <a:pt x="2004527" y="129612"/>
                    </a:lnTo>
                    <a:lnTo>
                      <a:pt x="2004527" y="129612"/>
                    </a:lnTo>
                    <a:lnTo>
                      <a:pt x="2007794" y="129612"/>
                    </a:lnTo>
                    <a:lnTo>
                      <a:pt x="2007794" y="129612"/>
                    </a:lnTo>
                    <a:lnTo>
                      <a:pt x="2011061" y="129612"/>
                    </a:lnTo>
                    <a:lnTo>
                      <a:pt x="2011061" y="129612"/>
                    </a:lnTo>
                    <a:lnTo>
                      <a:pt x="2015962" y="129612"/>
                    </a:lnTo>
                    <a:lnTo>
                      <a:pt x="2015962" y="129612"/>
                    </a:lnTo>
                    <a:lnTo>
                      <a:pt x="2027398" y="129612"/>
                    </a:lnTo>
                    <a:lnTo>
                      <a:pt x="2027398" y="129612"/>
                    </a:lnTo>
                    <a:lnTo>
                      <a:pt x="2032299" y="129612"/>
                    </a:lnTo>
                    <a:lnTo>
                      <a:pt x="2032299" y="129612"/>
                    </a:lnTo>
                    <a:lnTo>
                      <a:pt x="2033933" y="129612"/>
                    </a:lnTo>
                    <a:lnTo>
                      <a:pt x="2033933" y="129612"/>
                    </a:lnTo>
                    <a:lnTo>
                      <a:pt x="2053537" y="129612"/>
                    </a:lnTo>
                    <a:lnTo>
                      <a:pt x="2053537" y="129612"/>
                    </a:lnTo>
                    <a:lnTo>
                      <a:pt x="2061705" y="129612"/>
                    </a:lnTo>
                    <a:lnTo>
                      <a:pt x="2061705" y="129612"/>
                    </a:lnTo>
                    <a:lnTo>
                      <a:pt x="2064973" y="129612"/>
                    </a:lnTo>
                    <a:lnTo>
                      <a:pt x="2064973" y="129612"/>
                    </a:lnTo>
                    <a:lnTo>
                      <a:pt x="2066606" y="129612"/>
                    </a:lnTo>
                    <a:lnTo>
                      <a:pt x="2066606" y="129612"/>
                    </a:lnTo>
                    <a:lnTo>
                      <a:pt x="2068240" y="129612"/>
                    </a:lnTo>
                    <a:lnTo>
                      <a:pt x="2068240" y="129612"/>
                    </a:lnTo>
                    <a:lnTo>
                      <a:pt x="2079676" y="129612"/>
                    </a:lnTo>
                    <a:lnTo>
                      <a:pt x="2079676" y="129612"/>
                    </a:lnTo>
                    <a:lnTo>
                      <a:pt x="2099280" y="129612"/>
                    </a:lnTo>
                    <a:lnTo>
                      <a:pt x="2099280" y="129612"/>
                    </a:lnTo>
                    <a:lnTo>
                      <a:pt x="2110716" y="129612"/>
                    </a:lnTo>
                    <a:lnTo>
                      <a:pt x="2110716" y="129612"/>
                    </a:lnTo>
                    <a:lnTo>
                      <a:pt x="2120518" y="129612"/>
                    </a:lnTo>
                    <a:lnTo>
                      <a:pt x="2120518" y="134955"/>
                    </a:lnTo>
                    <a:lnTo>
                      <a:pt x="2123785" y="134955"/>
                    </a:lnTo>
                    <a:lnTo>
                      <a:pt x="2123785" y="140297"/>
                    </a:lnTo>
                    <a:lnTo>
                      <a:pt x="2125419" y="140297"/>
                    </a:lnTo>
                    <a:lnTo>
                      <a:pt x="2125419" y="140297"/>
                    </a:lnTo>
                    <a:lnTo>
                      <a:pt x="2145023" y="140297"/>
                    </a:lnTo>
                    <a:lnTo>
                      <a:pt x="2145023" y="140297"/>
                    </a:lnTo>
                    <a:lnTo>
                      <a:pt x="2148290" y="140297"/>
                    </a:lnTo>
                    <a:lnTo>
                      <a:pt x="2148290" y="140297"/>
                    </a:lnTo>
                    <a:lnTo>
                      <a:pt x="2153192" y="140297"/>
                    </a:lnTo>
                    <a:lnTo>
                      <a:pt x="2153192" y="140297"/>
                    </a:lnTo>
                    <a:lnTo>
                      <a:pt x="2154825" y="140297"/>
                    </a:lnTo>
                    <a:lnTo>
                      <a:pt x="2154825" y="140297"/>
                    </a:lnTo>
                    <a:lnTo>
                      <a:pt x="2156459" y="140297"/>
                    </a:lnTo>
                    <a:lnTo>
                      <a:pt x="2156459" y="140297"/>
                    </a:lnTo>
                    <a:lnTo>
                      <a:pt x="2159726" y="140297"/>
                    </a:lnTo>
                    <a:lnTo>
                      <a:pt x="2159726" y="140297"/>
                    </a:lnTo>
                    <a:lnTo>
                      <a:pt x="2164627" y="140297"/>
                    </a:lnTo>
                    <a:lnTo>
                      <a:pt x="2164627" y="140297"/>
                    </a:lnTo>
                    <a:lnTo>
                      <a:pt x="2166261" y="140297"/>
                    </a:lnTo>
                    <a:lnTo>
                      <a:pt x="2166261" y="140297"/>
                    </a:lnTo>
                    <a:lnTo>
                      <a:pt x="2179330" y="140297"/>
                    </a:lnTo>
                    <a:lnTo>
                      <a:pt x="2179330" y="140297"/>
                    </a:lnTo>
                    <a:lnTo>
                      <a:pt x="2182598" y="140297"/>
                    </a:lnTo>
                    <a:lnTo>
                      <a:pt x="2182598" y="140297"/>
                    </a:lnTo>
                    <a:lnTo>
                      <a:pt x="2190766" y="140297"/>
                    </a:lnTo>
                    <a:lnTo>
                      <a:pt x="2190766" y="140297"/>
                    </a:lnTo>
                    <a:lnTo>
                      <a:pt x="2202202" y="140297"/>
                    </a:lnTo>
                    <a:lnTo>
                      <a:pt x="2202202" y="140297"/>
                    </a:lnTo>
                    <a:lnTo>
                      <a:pt x="2205469" y="140297"/>
                    </a:lnTo>
                    <a:lnTo>
                      <a:pt x="2205469" y="140297"/>
                    </a:lnTo>
                    <a:lnTo>
                      <a:pt x="2213638" y="140297"/>
                    </a:lnTo>
                    <a:lnTo>
                      <a:pt x="2213638" y="140297"/>
                    </a:lnTo>
                    <a:lnTo>
                      <a:pt x="2216905" y="140297"/>
                    </a:lnTo>
                    <a:lnTo>
                      <a:pt x="2216905" y="145878"/>
                    </a:lnTo>
                    <a:lnTo>
                      <a:pt x="2225074" y="145878"/>
                    </a:lnTo>
                    <a:lnTo>
                      <a:pt x="2225074" y="145878"/>
                    </a:lnTo>
                    <a:lnTo>
                      <a:pt x="2236509" y="145878"/>
                    </a:lnTo>
                    <a:lnTo>
                      <a:pt x="2236509" y="145878"/>
                    </a:lnTo>
                    <a:lnTo>
                      <a:pt x="2249579" y="145878"/>
                    </a:lnTo>
                    <a:lnTo>
                      <a:pt x="2249579" y="145878"/>
                    </a:lnTo>
                    <a:lnTo>
                      <a:pt x="2251212" y="145878"/>
                    </a:lnTo>
                    <a:lnTo>
                      <a:pt x="2251212" y="145878"/>
                    </a:lnTo>
                    <a:lnTo>
                      <a:pt x="2256113" y="145878"/>
                    </a:lnTo>
                    <a:lnTo>
                      <a:pt x="2256113" y="145878"/>
                    </a:lnTo>
                    <a:lnTo>
                      <a:pt x="2257747" y="145878"/>
                    </a:lnTo>
                    <a:lnTo>
                      <a:pt x="2257747" y="145878"/>
                    </a:lnTo>
                    <a:lnTo>
                      <a:pt x="2259381" y="145878"/>
                    </a:lnTo>
                    <a:lnTo>
                      <a:pt x="2259381" y="145878"/>
                    </a:lnTo>
                    <a:lnTo>
                      <a:pt x="2270817" y="145878"/>
                    </a:lnTo>
                    <a:lnTo>
                      <a:pt x="2270817" y="145878"/>
                    </a:lnTo>
                    <a:lnTo>
                      <a:pt x="2282252" y="145878"/>
                    </a:lnTo>
                    <a:lnTo>
                      <a:pt x="2282252" y="145878"/>
                    </a:lnTo>
                    <a:lnTo>
                      <a:pt x="2285520" y="145878"/>
                    </a:lnTo>
                    <a:lnTo>
                      <a:pt x="2285520" y="145878"/>
                    </a:lnTo>
                    <a:lnTo>
                      <a:pt x="2290421" y="145878"/>
                    </a:lnTo>
                    <a:lnTo>
                      <a:pt x="2290421" y="145878"/>
                    </a:lnTo>
                    <a:lnTo>
                      <a:pt x="2293688" y="145878"/>
                    </a:lnTo>
                    <a:lnTo>
                      <a:pt x="2293688" y="145878"/>
                    </a:lnTo>
                    <a:lnTo>
                      <a:pt x="2308391" y="145878"/>
                    </a:lnTo>
                    <a:lnTo>
                      <a:pt x="2308391" y="145878"/>
                    </a:lnTo>
                    <a:lnTo>
                      <a:pt x="2316560" y="145878"/>
                    </a:lnTo>
                    <a:lnTo>
                      <a:pt x="2316560" y="145878"/>
                    </a:lnTo>
                    <a:lnTo>
                      <a:pt x="2319827" y="145878"/>
                    </a:lnTo>
                    <a:lnTo>
                      <a:pt x="2319827" y="145878"/>
                    </a:lnTo>
                    <a:lnTo>
                      <a:pt x="2327995" y="145878"/>
                    </a:lnTo>
                    <a:lnTo>
                      <a:pt x="2327995" y="145878"/>
                    </a:lnTo>
                    <a:lnTo>
                      <a:pt x="2331263" y="145878"/>
                    </a:lnTo>
                    <a:lnTo>
                      <a:pt x="2331263" y="145878"/>
                    </a:lnTo>
                    <a:lnTo>
                      <a:pt x="2334530" y="145878"/>
                    </a:lnTo>
                    <a:lnTo>
                      <a:pt x="2334530" y="145878"/>
                    </a:lnTo>
                    <a:lnTo>
                      <a:pt x="2365570" y="145878"/>
                    </a:lnTo>
                    <a:lnTo>
                      <a:pt x="2365570" y="145878"/>
                    </a:lnTo>
                    <a:lnTo>
                      <a:pt x="2370471" y="145878"/>
                    </a:lnTo>
                    <a:lnTo>
                      <a:pt x="2370471" y="145878"/>
                    </a:lnTo>
                    <a:lnTo>
                      <a:pt x="2375372" y="145878"/>
                    </a:lnTo>
                    <a:lnTo>
                      <a:pt x="2375372" y="145878"/>
                    </a:lnTo>
                    <a:lnTo>
                      <a:pt x="2377006" y="145878"/>
                    </a:lnTo>
                    <a:lnTo>
                      <a:pt x="2377006" y="145878"/>
                    </a:lnTo>
                    <a:lnTo>
                      <a:pt x="2385174" y="145878"/>
                    </a:lnTo>
                    <a:lnTo>
                      <a:pt x="2385174" y="145878"/>
                    </a:lnTo>
                    <a:lnTo>
                      <a:pt x="2386808" y="145878"/>
                    </a:lnTo>
                    <a:lnTo>
                      <a:pt x="2386808" y="145878"/>
                    </a:lnTo>
                    <a:lnTo>
                      <a:pt x="2404778" y="145878"/>
                    </a:lnTo>
                    <a:lnTo>
                      <a:pt x="2404778" y="145878"/>
                    </a:lnTo>
                    <a:lnTo>
                      <a:pt x="2419482" y="145878"/>
                    </a:lnTo>
                    <a:lnTo>
                      <a:pt x="2419482" y="145878"/>
                    </a:lnTo>
                    <a:lnTo>
                      <a:pt x="2422749" y="145878"/>
                    </a:lnTo>
                    <a:lnTo>
                      <a:pt x="2422749" y="145878"/>
                    </a:lnTo>
                    <a:lnTo>
                      <a:pt x="2427650" y="145878"/>
                    </a:lnTo>
                    <a:lnTo>
                      <a:pt x="2427650" y="145878"/>
                    </a:lnTo>
                    <a:lnTo>
                      <a:pt x="2429284" y="145878"/>
                    </a:lnTo>
                    <a:lnTo>
                      <a:pt x="2429284" y="145878"/>
                    </a:lnTo>
                    <a:lnTo>
                      <a:pt x="2430917" y="145878"/>
                    </a:lnTo>
                    <a:lnTo>
                      <a:pt x="2430917" y="145878"/>
                    </a:lnTo>
                    <a:lnTo>
                      <a:pt x="2434185" y="145878"/>
                    </a:lnTo>
                    <a:lnTo>
                      <a:pt x="2434185" y="145878"/>
                    </a:lnTo>
                    <a:lnTo>
                      <a:pt x="2442353" y="145878"/>
                    </a:lnTo>
                    <a:lnTo>
                      <a:pt x="2442353" y="145878"/>
                    </a:lnTo>
                    <a:lnTo>
                      <a:pt x="2443987" y="145878"/>
                    </a:lnTo>
                    <a:lnTo>
                      <a:pt x="2443987" y="145878"/>
                    </a:lnTo>
                    <a:lnTo>
                      <a:pt x="2473393" y="145878"/>
                    </a:lnTo>
                    <a:lnTo>
                      <a:pt x="2473393" y="145878"/>
                    </a:lnTo>
                    <a:lnTo>
                      <a:pt x="2476660" y="145878"/>
                    </a:lnTo>
                    <a:lnTo>
                      <a:pt x="2476660" y="145878"/>
                    </a:lnTo>
                    <a:lnTo>
                      <a:pt x="2479928" y="145878"/>
                    </a:lnTo>
                    <a:lnTo>
                      <a:pt x="2479928" y="145878"/>
                    </a:lnTo>
                    <a:lnTo>
                      <a:pt x="2488096" y="145878"/>
                    </a:lnTo>
                    <a:lnTo>
                      <a:pt x="2488096" y="145878"/>
                    </a:lnTo>
                    <a:lnTo>
                      <a:pt x="2489730" y="145878"/>
                    </a:lnTo>
                    <a:lnTo>
                      <a:pt x="2489730" y="145878"/>
                    </a:lnTo>
                    <a:lnTo>
                      <a:pt x="2491364" y="145878"/>
                    </a:lnTo>
                    <a:lnTo>
                      <a:pt x="2491364" y="145878"/>
                    </a:lnTo>
                    <a:lnTo>
                      <a:pt x="2512601" y="145878"/>
                    </a:lnTo>
                    <a:lnTo>
                      <a:pt x="2512601" y="145878"/>
                    </a:lnTo>
                    <a:lnTo>
                      <a:pt x="2514235" y="145878"/>
                    </a:lnTo>
                    <a:lnTo>
                      <a:pt x="2514235" y="145878"/>
                    </a:lnTo>
                    <a:lnTo>
                      <a:pt x="2519136" y="145878"/>
                    </a:lnTo>
                    <a:lnTo>
                      <a:pt x="2519136" y="145878"/>
                    </a:lnTo>
                    <a:lnTo>
                      <a:pt x="2524037" y="145878"/>
                    </a:lnTo>
                    <a:lnTo>
                      <a:pt x="2524037" y="145878"/>
                    </a:lnTo>
                    <a:lnTo>
                      <a:pt x="2525671" y="145878"/>
                    </a:lnTo>
                    <a:lnTo>
                      <a:pt x="2525671" y="145878"/>
                    </a:lnTo>
                    <a:lnTo>
                      <a:pt x="2533839" y="145878"/>
                    </a:lnTo>
                    <a:lnTo>
                      <a:pt x="2533839" y="145878"/>
                    </a:lnTo>
                    <a:lnTo>
                      <a:pt x="2542008" y="145878"/>
                    </a:lnTo>
                    <a:lnTo>
                      <a:pt x="2542008" y="145878"/>
                    </a:lnTo>
                    <a:lnTo>
                      <a:pt x="2545275" y="145878"/>
                    </a:lnTo>
                    <a:lnTo>
                      <a:pt x="2545275" y="145878"/>
                    </a:lnTo>
                    <a:lnTo>
                      <a:pt x="2548542" y="145878"/>
                    </a:lnTo>
                    <a:lnTo>
                      <a:pt x="2548542" y="145878"/>
                    </a:lnTo>
                    <a:lnTo>
                      <a:pt x="2551810" y="145878"/>
                    </a:lnTo>
                    <a:lnTo>
                      <a:pt x="2551810" y="152245"/>
                    </a:lnTo>
                    <a:lnTo>
                      <a:pt x="2553443" y="152245"/>
                    </a:lnTo>
                    <a:lnTo>
                      <a:pt x="2553443" y="152245"/>
                    </a:lnTo>
                    <a:lnTo>
                      <a:pt x="2559978" y="152245"/>
                    </a:lnTo>
                    <a:lnTo>
                      <a:pt x="2559978" y="152245"/>
                    </a:lnTo>
                    <a:lnTo>
                      <a:pt x="2581216" y="152245"/>
                    </a:lnTo>
                    <a:lnTo>
                      <a:pt x="2581216" y="152245"/>
                    </a:lnTo>
                    <a:lnTo>
                      <a:pt x="2582850" y="152245"/>
                    </a:lnTo>
                    <a:lnTo>
                      <a:pt x="2582850" y="152245"/>
                    </a:lnTo>
                    <a:lnTo>
                      <a:pt x="2589384" y="152245"/>
                    </a:lnTo>
                    <a:lnTo>
                      <a:pt x="2589384" y="152245"/>
                    </a:lnTo>
                    <a:lnTo>
                      <a:pt x="2594286" y="152245"/>
                    </a:lnTo>
                    <a:lnTo>
                      <a:pt x="2594286" y="152245"/>
                    </a:lnTo>
                    <a:lnTo>
                      <a:pt x="2610622" y="152245"/>
                    </a:lnTo>
                    <a:lnTo>
                      <a:pt x="2610622" y="152245"/>
                    </a:lnTo>
                    <a:lnTo>
                      <a:pt x="2613890" y="152245"/>
                    </a:lnTo>
                    <a:lnTo>
                      <a:pt x="2613890" y="152245"/>
                    </a:lnTo>
                    <a:lnTo>
                      <a:pt x="2615523" y="152245"/>
                    </a:lnTo>
                    <a:lnTo>
                      <a:pt x="2615523" y="152245"/>
                    </a:lnTo>
                    <a:lnTo>
                      <a:pt x="2617157" y="152245"/>
                    </a:lnTo>
                    <a:lnTo>
                      <a:pt x="2617157" y="152245"/>
                    </a:lnTo>
                    <a:lnTo>
                      <a:pt x="2622058" y="152245"/>
                    </a:lnTo>
                    <a:lnTo>
                      <a:pt x="2622058" y="152245"/>
                    </a:lnTo>
                    <a:lnTo>
                      <a:pt x="2626959" y="152245"/>
                    </a:lnTo>
                    <a:lnTo>
                      <a:pt x="2626959" y="152245"/>
                    </a:lnTo>
                    <a:lnTo>
                      <a:pt x="2628593" y="152245"/>
                    </a:lnTo>
                    <a:lnTo>
                      <a:pt x="2628593" y="152245"/>
                    </a:lnTo>
                    <a:lnTo>
                      <a:pt x="2633494" y="152245"/>
                    </a:lnTo>
                    <a:lnTo>
                      <a:pt x="2633494" y="152245"/>
                    </a:lnTo>
                    <a:lnTo>
                      <a:pt x="2644930" y="152245"/>
                    </a:lnTo>
                    <a:lnTo>
                      <a:pt x="2644930" y="152245"/>
                    </a:lnTo>
                    <a:lnTo>
                      <a:pt x="2648197" y="152245"/>
                    </a:lnTo>
                    <a:lnTo>
                      <a:pt x="2648197" y="152245"/>
                    </a:lnTo>
                    <a:lnTo>
                      <a:pt x="2659633" y="152245"/>
                    </a:lnTo>
                    <a:lnTo>
                      <a:pt x="2659633" y="152245"/>
                    </a:lnTo>
                    <a:lnTo>
                      <a:pt x="2671069" y="152245"/>
                    </a:lnTo>
                    <a:lnTo>
                      <a:pt x="2671069" y="152245"/>
                    </a:lnTo>
                    <a:lnTo>
                      <a:pt x="2682504" y="152245"/>
                    </a:lnTo>
                    <a:lnTo>
                      <a:pt x="2682504" y="152245"/>
                    </a:lnTo>
                    <a:lnTo>
                      <a:pt x="2684138" y="152245"/>
                    </a:lnTo>
                    <a:lnTo>
                      <a:pt x="2684138" y="152245"/>
                    </a:lnTo>
                    <a:lnTo>
                      <a:pt x="2690673" y="152245"/>
                    </a:lnTo>
                    <a:lnTo>
                      <a:pt x="2690673" y="152245"/>
                    </a:lnTo>
                    <a:lnTo>
                      <a:pt x="2705376" y="152245"/>
                    </a:lnTo>
                    <a:lnTo>
                      <a:pt x="2705376" y="152245"/>
                    </a:lnTo>
                    <a:lnTo>
                      <a:pt x="2707010" y="152245"/>
                    </a:lnTo>
                    <a:lnTo>
                      <a:pt x="2707010" y="152245"/>
                    </a:lnTo>
                    <a:lnTo>
                      <a:pt x="2713544" y="152245"/>
                    </a:lnTo>
                    <a:lnTo>
                      <a:pt x="2713544" y="152245"/>
                    </a:lnTo>
                    <a:lnTo>
                      <a:pt x="2716812" y="152245"/>
                    </a:lnTo>
                    <a:lnTo>
                      <a:pt x="2716812" y="152245"/>
                    </a:lnTo>
                    <a:lnTo>
                      <a:pt x="2720079" y="152245"/>
                    </a:lnTo>
                    <a:lnTo>
                      <a:pt x="2720079" y="152245"/>
                    </a:lnTo>
                    <a:lnTo>
                      <a:pt x="2724980" y="152245"/>
                    </a:lnTo>
                    <a:lnTo>
                      <a:pt x="2724980" y="152245"/>
                    </a:lnTo>
                    <a:lnTo>
                      <a:pt x="2726614" y="152245"/>
                    </a:lnTo>
                    <a:lnTo>
                      <a:pt x="2726614" y="152245"/>
                    </a:lnTo>
                    <a:lnTo>
                      <a:pt x="2728247" y="152245"/>
                    </a:lnTo>
                    <a:lnTo>
                      <a:pt x="2728247" y="152245"/>
                    </a:lnTo>
                    <a:lnTo>
                      <a:pt x="2739683" y="152245"/>
                    </a:lnTo>
                    <a:lnTo>
                      <a:pt x="2739683" y="152245"/>
                    </a:lnTo>
                    <a:lnTo>
                      <a:pt x="2752753" y="152245"/>
                    </a:lnTo>
                    <a:lnTo>
                      <a:pt x="2752753" y="152245"/>
                    </a:lnTo>
                    <a:lnTo>
                      <a:pt x="2765822" y="152245"/>
                    </a:lnTo>
                    <a:lnTo>
                      <a:pt x="2765822" y="152245"/>
                    </a:lnTo>
                    <a:lnTo>
                      <a:pt x="2773990" y="152245"/>
                    </a:lnTo>
                    <a:lnTo>
                      <a:pt x="2773990" y="152245"/>
                    </a:lnTo>
                    <a:lnTo>
                      <a:pt x="2777258" y="152245"/>
                    </a:lnTo>
                    <a:lnTo>
                      <a:pt x="2777258" y="166389"/>
                    </a:lnTo>
                    <a:lnTo>
                      <a:pt x="2787060" y="166389"/>
                    </a:lnTo>
                    <a:lnTo>
                      <a:pt x="2787060" y="166389"/>
                    </a:lnTo>
                    <a:lnTo>
                      <a:pt x="2798496" y="166389"/>
                    </a:lnTo>
                    <a:lnTo>
                      <a:pt x="2798496" y="166389"/>
                    </a:lnTo>
                    <a:lnTo>
                      <a:pt x="2805030" y="166389"/>
                    </a:lnTo>
                    <a:lnTo>
                      <a:pt x="2805030" y="166389"/>
                    </a:lnTo>
                    <a:lnTo>
                      <a:pt x="2808298" y="166389"/>
                    </a:lnTo>
                    <a:lnTo>
                      <a:pt x="2808298" y="166389"/>
                    </a:lnTo>
                    <a:lnTo>
                      <a:pt x="2811565" y="166389"/>
                    </a:lnTo>
                    <a:lnTo>
                      <a:pt x="2811565" y="166389"/>
                    </a:lnTo>
                    <a:lnTo>
                      <a:pt x="2816466" y="166389"/>
                    </a:lnTo>
                    <a:lnTo>
                      <a:pt x="2816466" y="166389"/>
                    </a:lnTo>
                    <a:lnTo>
                      <a:pt x="2821367" y="166389"/>
                    </a:lnTo>
                    <a:lnTo>
                      <a:pt x="2821367" y="166389"/>
                    </a:lnTo>
                    <a:lnTo>
                      <a:pt x="2831169" y="166389"/>
                    </a:lnTo>
                    <a:lnTo>
                      <a:pt x="2831169" y="166389"/>
                    </a:lnTo>
                    <a:lnTo>
                      <a:pt x="2832803" y="166389"/>
                    </a:lnTo>
                    <a:lnTo>
                      <a:pt x="2832803" y="166389"/>
                    </a:lnTo>
                    <a:lnTo>
                      <a:pt x="2840971" y="166389"/>
                    </a:lnTo>
                    <a:lnTo>
                      <a:pt x="2840971" y="166389"/>
                    </a:lnTo>
                    <a:lnTo>
                      <a:pt x="2842605" y="166389"/>
                    </a:lnTo>
                    <a:lnTo>
                      <a:pt x="2842605" y="173761"/>
                    </a:lnTo>
                    <a:lnTo>
                      <a:pt x="2909586" y="173761"/>
                    </a:lnTo>
                    <a:lnTo>
                      <a:pt x="2909586" y="181155"/>
                    </a:lnTo>
                    <a:lnTo>
                      <a:pt x="2914487" y="181155"/>
                    </a:lnTo>
                    <a:lnTo>
                      <a:pt x="2914487" y="181155"/>
                    </a:lnTo>
                    <a:lnTo>
                      <a:pt x="2925923" y="181155"/>
                    </a:lnTo>
                    <a:lnTo>
                      <a:pt x="2925923" y="181155"/>
                    </a:lnTo>
                    <a:lnTo>
                      <a:pt x="2930824" y="181155"/>
                    </a:lnTo>
                    <a:lnTo>
                      <a:pt x="2930824" y="181155"/>
                    </a:lnTo>
                    <a:lnTo>
                      <a:pt x="2935725" y="181155"/>
                    </a:lnTo>
                    <a:lnTo>
                      <a:pt x="2935725" y="181155"/>
                    </a:lnTo>
                    <a:lnTo>
                      <a:pt x="2942260" y="181155"/>
                    </a:lnTo>
                    <a:lnTo>
                      <a:pt x="2942260" y="181155"/>
                    </a:lnTo>
                    <a:lnTo>
                      <a:pt x="2955329" y="181155"/>
                    </a:lnTo>
                    <a:lnTo>
                      <a:pt x="2955329" y="188655"/>
                    </a:lnTo>
                    <a:lnTo>
                      <a:pt x="2958596" y="188655"/>
                    </a:lnTo>
                    <a:lnTo>
                      <a:pt x="2958596" y="188655"/>
                    </a:lnTo>
                    <a:lnTo>
                      <a:pt x="2970032" y="188655"/>
                    </a:lnTo>
                    <a:lnTo>
                      <a:pt x="2970032" y="188655"/>
                    </a:lnTo>
                    <a:lnTo>
                      <a:pt x="2978201" y="188655"/>
                    </a:lnTo>
                    <a:lnTo>
                      <a:pt x="2978201" y="188655"/>
                    </a:lnTo>
                    <a:lnTo>
                      <a:pt x="2997805" y="188655"/>
                    </a:lnTo>
                    <a:lnTo>
                      <a:pt x="2997805" y="196244"/>
                    </a:lnTo>
                    <a:lnTo>
                      <a:pt x="3002706" y="196244"/>
                    </a:lnTo>
                    <a:lnTo>
                      <a:pt x="3002706" y="196244"/>
                    </a:lnTo>
                    <a:lnTo>
                      <a:pt x="3012508" y="196244"/>
                    </a:lnTo>
                    <a:lnTo>
                      <a:pt x="3012508" y="196244"/>
                    </a:lnTo>
                    <a:lnTo>
                      <a:pt x="3014142" y="196244"/>
                    </a:lnTo>
                    <a:lnTo>
                      <a:pt x="3014142" y="196244"/>
                    </a:lnTo>
                    <a:lnTo>
                      <a:pt x="3056617" y="196244"/>
                    </a:lnTo>
                    <a:lnTo>
                      <a:pt x="3056617" y="196244"/>
                    </a:lnTo>
                    <a:lnTo>
                      <a:pt x="3069687" y="196244"/>
                    </a:lnTo>
                    <a:lnTo>
                      <a:pt x="3069687" y="196244"/>
                    </a:lnTo>
                    <a:lnTo>
                      <a:pt x="3071320" y="196244"/>
                    </a:lnTo>
                    <a:lnTo>
                      <a:pt x="3071320" y="196244"/>
                    </a:lnTo>
                    <a:lnTo>
                      <a:pt x="3084390" y="196244"/>
                    </a:lnTo>
                    <a:lnTo>
                      <a:pt x="3084390" y="196244"/>
                    </a:lnTo>
                    <a:lnTo>
                      <a:pt x="3094192" y="196244"/>
                    </a:lnTo>
                    <a:lnTo>
                      <a:pt x="3094192" y="196244"/>
                    </a:lnTo>
                    <a:lnTo>
                      <a:pt x="3095826" y="196244"/>
                    </a:lnTo>
                    <a:lnTo>
                      <a:pt x="3095826" y="196244"/>
                    </a:lnTo>
                    <a:lnTo>
                      <a:pt x="3097459" y="196244"/>
                    </a:lnTo>
                    <a:lnTo>
                      <a:pt x="3097459" y="196244"/>
                    </a:lnTo>
                    <a:lnTo>
                      <a:pt x="3102360" y="196244"/>
                    </a:lnTo>
                    <a:lnTo>
                      <a:pt x="3102360" y="196244"/>
                    </a:lnTo>
                    <a:lnTo>
                      <a:pt x="3112163" y="196244"/>
                    </a:lnTo>
                    <a:lnTo>
                      <a:pt x="3112163" y="204088"/>
                    </a:lnTo>
                    <a:lnTo>
                      <a:pt x="3136668" y="204088"/>
                    </a:lnTo>
                    <a:lnTo>
                      <a:pt x="3136668" y="204088"/>
                    </a:lnTo>
                    <a:lnTo>
                      <a:pt x="3149737" y="204088"/>
                    </a:lnTo>
                    <a:lnTo>
                      <a:pt x="3149737" y="204088"/>
                    </a:lnTo>
                    <a:lnTo>
                      <a:pt x="3151371" y="204088"/>
                    </a:lnTo>
                    <a:lnTo>
                      <a:pt x="3151371" y="204088"/>
                    </a:lnTo>
                    <a:lnTo>
                      <a:pt x="3162807" y="204088"/>
                    </a:lnTo>
                    <a:lnTo>
                      <a:pt x="3162807" y="204088"/>
                    </a:lnTo>
                    <a:lnTo>
                      <a:pt x="3172609" y="204088"/>
                    </a:lnTo>
                    <a:lnTo>
                      <a:pt x="3172609" y="204088"/>
                    </a:lnTo>
                    <a:lnTo>
                      <a:pt x="3195480" y="204088"/>
                    </a:lnTo>
                    <a:lnTo>
                      <a:pt x="3195480" y="204088"/>
                    </a:lnTo>
                    <a:lnTo>
                      <a:pt x="3216718" y="204088"/>
                    </a:lnTo>
                    <a:lnTo>
                      <a:pt x="3216718" y="204088"/>
                    </a:lnTo>
                    <a:lnTo>
                      <a:pt x="3255926" y="204088"/>
                    </a:lnTo>
                    <a:lnTo>
                      <a:pt x="3255926" y="204088"/>
                    </a:lnTo>
                    <a:lnTo>
                      <a:pt x="3303303" y="204088"/>
                    </a:lnTo>
                    <a:lnTo>
                      <a:pt x="3303303" y="204088"/>
                    </a:lnTo>
                    <a:lnTo>
                      <a:pt x="3308204" y="204088"/>
                    </a:lnTo>
                    <a:lnTo>
                      <a:pt x="3308204" y="204088"/>
                    </a:lnTo>
                    <a:lnTo>
                      <a:pt x="3334343" y="204088"/>
                    </a:lnTo>
                    <a:lnTo>
                      <a:pt x="3334343" y="204088"/>
                    </a:lnTo>
                    <a:lnTo>
                      <a:pt x="3376819" y="204088"/>
                    </a:lnTo>
                    <a:lnTo>
                      <a:pt x="3376819" y="212204"/>
                    </a:lnTo>
                    <a:lnTo>
                      <a:pt x="3383354" y="212204"/>
                    </a:lnTo>
                    <a:lnTo>
                      <a:pt x="3383354" y="212204"/>
                    </a:lnTo>
                    <a:lnTo>
                      <a:pt x="3399690" y="212204"/>
                    </a:lnTo>
                    <a:lnTo>
                      <a:pt x="3399690" y="212204"/>
                    </a:lnTo>
                    <a:lnTo>
                      <a:pt x="3427463" y="212204"/>
                    </a:lnTo>
                    <a:lnTo>
                      <a:pt x="3427463" y="212204"/>
                    </a:lnTo>
                    <a:lnTo>
                      <a:pt x="3437265" y="212204"/>
                    </a:lnTo>
                    <a:lnTo>
                      <a:pt x="3437265" y="220399"/>
                    </a:lnTo>
                    <a:lnTo>
                      <a:pt x="3438899" y="220399"/>
                    </a:lnTo>
                    <a:lnTo>
                      <a:pt x="3438899" y="220399"/>
                    </a:lnTo>
                    <a:lnTo>
                      <a:pt x="3456869" y="220399"/>
                    </a:lnTo>
                    <a:lnTo>
                      <a:pt x="3456869" y="220399"/>
                    </a:lnTo>
                    <a:lnTo>
                      <a:pt x="3463404" y="220399"/>
                    </a:lnTo>
                    <a:lnTo>
                      <a:pt x="3463404" y="220399"/>
                    </a:lnTo>
                    <a:lnTo>
                      <a:pt x="3471572" y="220399"/>
                    </a:lnTo>
                    <a:lnTo>
                      <a:pt x="3471572" y="220399"/>
                    </a:lnTo>
                    <a:lnTo>
                      <a:pt x="3481374" y="220399"/>
                    </a:lnTo>
                    <a:lnTo>
                      <a:pt x="3481374" y="220399"/>
                    </a:lnTo>
                    <a:lnTo>
                      <a:pt x="3502612" y="220399"/>
                    </a:lnTo>
                    <a:lnTo>
                      <a:pt x="3502612" y="220399"/>
                    </a:lnTo>
                    <a:lnTo>
                      <a:pt x="3520583" y="220399"/>
                    </a:lnTo>
                    <a:lnTo>
                      <a:pt x="3520583" y="220399"/>
                    </a:lnTo>
                    <a:lnTo>
                      <a:pt x="3528751" y="220399"/>
                    </a:lnTo>
                    <a:lnTo>
                      <a:pt x="3528751" y="228837"/>
                    </a:lnTo>
                    <a:lnTo>
                      <a:pt x="3530385" y="228837"/>
                    </a:lnTo>
                    <a:lnTo>
                      <a:pt x="3530385" y="228837"/>
                    </a:lnTo>
                    <a:lnTo>
                      <a:pt x="3541821" y="228837"/>
                    </a:lnTo>
                    <a:lnTo>
                      <a:pt x="3541821" y="228837"/>
                    </a:lnTo>
                    <a:lnTo>
                      <a:pt x="3559791" y="228837"/>
                    </a:lnTo>
                    <a:lnTo>
                      <a:pt x="3559791" y="228837"/>
                    </a:lnTo>
                    <a:lnTo>
                      <a:pt x="3561425" y="228837"/>
                    </a:lnTo>
                    <a:lnTo>
                      <a:pt x="3561425" y="228837"/>
                    </a:lnTo>
                    <a:lnTo>
                      <a:pt x="3574494" y="228837"/>
                    </a:lnTo>
                    <a:lnTo>
                      <a:pt x="3574494" y="228837"/>
                    </a:lnTo>
                    <a:lnTo>
                      <a:pt x="3576128" y="228837"/>
                    </a:lnTo>
                    <a:lnTo>
                      <a:pt x="3576128" y="228837"/>
                    </a:lnTo>
                    <a:lnTo>
                      <a:pt x="3577762" y="228837"/>
                    </a:lnTo>
                    <a:lnTo>
                      <a:pt x="3577762" y="228837"/>
                    </a:lnTo>
                    <a:lnTo>
                      <a:pt x="3582663" y="228837"/>
                    </a:lnTo>
                    <a:lnTo>
                      <a:pt x="3582663" y="228837"/>
                    </a:lnTo>
                    <a:lnTo>
                      <a:pt x="3584296" y="228837"/>
                    </a:lnTo>
                    <a:lnTo>
                      <a:pt x="3584296" y="228837"/>
                    </a:lnTo>
                    <a:lnTo>
                      <a:pt x="3585930" y="228837"/>
                    </a:lnTo>
                    <a:lnTo>
                      <a:pt x="3585930" y="228837"/>
                    </a:lnTo>
                    <a:lnTo>
                      <a:pt x="3594099" y="228837"/>
                    </a:lnTo>
                    <a:lnTo>
                      <a:pt x="3594099" y="228837"/>
                    </a:lnTo>
                    <a:lnTo>
                      <a:pt x="3595732" y="228837"/>
                    </a:lnTo>
                    <a:lnTo>
                      <a:pt x="3595732" y="228837"/>
                    </a:lnTo>
                    <a:lnTo>
                      <a:pt x="3597366" y="228837"/>
                    </a:lnTo>
                    <a:lnTo>
                      <a:pt x="3597366" y="228837"/>
                    </a:lnTo>
                    <a:lnTo>
                      <a:pt x="3607168" y="228837"/>
                    </a:lnTo>
                    <a:lnTo>
                      <a:pt x="3607168" y="228837"/>
                    </a:lnTo>
                    <a:lnTo>
                      <a:pt x="3612069" y="228837"/>
                    </a:lnTo>
                    <a:lnTo>
                      <a:pt x="3612069" y="228837"/>
                    </a:lnTo>
                    <a:lnTo>
                      <a:pt x="3620237" y="228837"/>
                    </a:lnTo>
                    <a:lnTo>
                      <a:pt x="3620237" y="228837"/>
                    </a:lnTo>
                    <a:lnTo>
                      <a:pt x="3621871" y="228837"/>
                    </a:lnTo>
                    <a:lnTo>
                      <a:pt x="3621871" y="228837"/>
                    </a:lnTo>
                    <a:lnTo>
                      <a:pt x="3630039" y="228837"/>
                    </a:lnTo>
                    <a:lnTo>
                      <a:pt x="3630039" y="228837"/>
                    </a:lnTo>
                    <a:lnTo>
                      <a:pt x="3634941" y="228837"/>
                    </a:lnTo>
                    <a:lnTo>
                      <a:pt x="3634941" y="228837"/>
                    </a:lnTo>
                    <a:lnTo>
                      <a:pt x="3641475" y="228837"/>
                    </a:lnTo>
                    <a:lnTo>
                      <a:pt x="3641475" y="228837"/>
                    </a:lnTo>
                    <a:lnTo>
                      <a:pt x="3643109" y="228837"/>
                    </a:lnTo>
                    <a:lnTo>
                      <a:pt x="3643109" y="228837"/>
                    </a:lnTo>
                    <a:lnTo>
                      <a:pt x="3644743" y="228837"/>
                    </a:lnTo>
                    <a:lnTo>
                      <a:pt x="3644743" y="228837"/>
                    </a:lnTo>
                    <a:lnTo>
                      <a:pt x="3662713" y="228837"/>
                    </a:lnTo>
                    <a:lnTo>
                      <a:pt x="3662713" y="228837"/>
                    </a:lnTo>
                    <a:lnTo>
                      <a:pt x="3665980" y="228837"/>
                    </a:lnTo>
                    <a:lnTo>
                      <a:pt x="3665980" y="228837"/>
                    </a:lnTo>
                    <a:lnTo>
                      <a:pt x="3680684" y="228837"/>
                    </a:lnTo>
                    <a:lnTo>
                      <a:pt x="3680684" y="228837"/>
                    </a:lnTo>
                    <a:lnTo>
                      <a:pt x="3690486" y="228837"/>
                    </a:lnTo>
                    <a:lnTo>
                      <a:pt x="3690486" y="228837"/>
                    </a:lnTo>
                    <a:lnTo>
                      <a:pt x="3698654" y="228837"/>
                    </a:lnTo>
                    <a:lnTo>
                      <a:pt x="3698654" y="228837"/>
                    </a:lnTo>
                    <a:lnTo>
                      <a:pt x="3700288" y="228837"/>
                    </a:lnTo>
                    <a:lnTo>
                      <a:pt x="3700288" y="228837"/>
                    </a:lnTo>
                    <a:lnTo>
                      <a:pt x="3703555" y="228837"/>
                    </a:lnTo>
                    <a:lnTo>
                      <a:pt x="3703555" y="228837"/>
                    </a:lnTo>
                    <a:lnTo>
                      <a:pt x="3711724" y="228837"/>
                    </a:lnTo>
                    <a:lnTo>
                      <a:pt x="3711724" y="228837"/>
                    </a:lnTo>
                    <a:lnTo>
                      <a:pt x="3713357" y="228837"/>
                    </a:lnTo>
                    <a:lnTo>
                      <a:pt x="3713357" y="228837"/>
                    </a:lnTo>
                    <a:lnTo>
                      <a:pt x="3726427" y="228837"/>
                    </a:lnTo>
                    <a:lnTo>
                      <a:pt x="3726427" y="228837"/>
                    </a:lnTo>
                    <a:lnTo>
                      <a:pt x="3737862" y="228837"/>
                    </a:lnTo>
                    <a:lnTo>
                      <a:pt x="3737862" y="228837"/>
                    </a:lnTo>
                    <a:lnTo>
                      <a:pt x="3746031" y="228837"/>
                    </a:lnTo>
                    <a:lnTo>
                      <a:pt x="3746031" y="228837"/>
                    </a:lnTo>
                    <a:lnTo>
                      <a:pt x="3747665" y="228837"/>
                    </a:lnTo>
                    <a:lnTo>
                      <a:pt x="3747665" y="228837"/>
                    </a:lnTo>
                    <a:lnTo>
                      <a:pt x="3749298" y="228837"/>
                    </a:lnTo>
                    <a:lnTo>
                      <a:pt x="3749298" y="228837"/>
                    </a:lnTo>
                    <a:lnTo>
                      <a:pt x="3765635" y="228837"/>
                    </a:lnTo>
                    <a:lnTo>
                      <a:pt x="3765635" y="228837"/>
                    </a:lnTo>
                    <a:lnTo>
                      <a:pt x="3770536" y="228837"/>
                    </a:lnTo>
                    <a:lnTo>
                      <a:pt x="3770536" y="228837"/>
                    </a:lnTo>
                    <a:lnTo>
                      <a:pt x="3781972" y="228837"/>
                    </a:lnTo>
                    <a:lnTo>
                      <a:pt x="3781972" y="228837"/>
                    </a:lnTo>
                    <a:lnTo>
                      <a:pt x="3790140" y="228837"/>
                    </a:lnTo>
                    <a:lnTo>
                      <a:pt x="3790140" y="228837"/>
                    </a:lnTo>
                    <a:lnTo>
                      <a:pt x="3824448" y="228837"/>
                    </a:lnTo>
                    <a:lnTo>
                      <a:pt x="3824448" y="228837"/>
                    </a:lnTo>
                    <a:lnTo>
                      <a:pt x="3847319" y="228837"/>
                    </a:lnTo>
                    <a:lnTo>
                      <a:pt x="3847319" y="228837"/>
                    </a:lnTo>
                    <a:lnTo>
                      <a:pt x="3850586" y="228837"/>
                    </a:lnTo>
                    <a:lnTo>
                      <a:pt x="3850586" y="228837"/>
                    </a:lnTo>
                    <a:lnTo>
                      <a:pt x="3857121" y="228837"/>
                    </a:lnTo>
                    <a:lnTo>
                      <a:pt x="3857121" y="228837"/>
                    </a:lnTo>
                    <a:lnTo>
                      <a:pt x="3860389" y="228837"/>
                    </a:lnTo>
                    <a:lnTo>
                      <a:pt x="3860389" y="228837"/>
                    </a:lnTo>
                    <a:lnTo>
                      <a:pt x="3863656" y="228837"/>
                    </a:lnTo>
                    <a:lnTo>
                      <a:pt x="3863656" y="228837"/>
                    </a:lnTo>
                    <a:lnTo>
                      <a:pt x="3870191" y="228837"/>
                    </a:lnTo>
                    <a:lnTo>
                      <a:pt x="3870191" y="228837"/>
                    </a:lnTo>
                    <a:lnTo>
                      <a:pt x="3875092" y="228837"/>
                    </a:lnTo>
                    <a:lnTo>
                      <a:pt x="3875092" y="228837"/>
                    </a:lnTo>
                    <a:lnTo>
                      <a:pt x="3883260" y="228837"/>
                    </a:lnTo>
                    <a:lnTo>
                      <a:pt x="3883260" y="228837"/>
                    </a:lnTo>
                    <a:lnTo>
                      <a:pt x="3906132" y="228837"/>
                    </a:lnTo>
                    <a:lnTo>
                      <a:pt x="3906132" y="239205"/>
                    </a:lnTo>
                    <a:lnTo>
                      <a:pt x="3909399" y="239205"/>
                    </a:lnTo>
                    <a:lnTo>
                      <a:pt x="3909399" y="239205"/>
                    </a:lnTo>
                    <a:lnTo>
                      <a:pt x="3917567" y="239205"/>
                    </a:lnTo>
                    <a:lnTo>
                      <a:pt x="3917567" y="239205"/>
                    </a:lnTo>
                    <a:lnTo>
                      <a:pt x="3919201" y="239205"/>
                    </a:lnTo>
                    <a:lnTo>
                      <a:pt x="3919201" y="239205"/>
                    </a:lnTo>
                    <a:lnTo>
                      <a:pt x="3920835" y="239205"/>
                    </a:lnTo>
                    <a:lnTo>
                      <a:pt x="3920835" y="239205"/>
                    </a:lnTo>
                    <a:lnTo>
                      <a:pt x="3927370" y="239205"/>
                    </a:lnTo>
                    <a:lnTo>
                      <a:pt x="3927370" y="239205"/>
                    </a:lnTo>
                    <a:lnTo>
                      <a:pt x="3961677" y="239205"/>
                    </a:lnTo>
                    <a:lnTo>
                      <a:pt x="3961677" y="239205"/>
                    </a:lnTo>
                    <a:lnTo>
                      <a:pt x="3966578" y="239205"/>
                    </a:lnTo>
                    <a:lnTo>
                      <a:pt x="3966578" y="239205"/>
                    </a:lnTo>
                    <a:lnTo>
                      <a:pt x="3982915" y="239205"/>
                    </a:lnTo>
                    <a:lnTo>
                      <a:pt x="3982915" y="239205"/>
                    </a:lnTo>
                    <a:lnTo>
                      <a:pt x="3986182" y="239205"/>
                    </a:lnTo>
                    <a:lnTo>
                      <a:pt x="3986182" y="239205"/>
                    </a:lnTo>
                    <a:lnTo>
                      <a:pt x="3989449" y="239205"/>
                    </a:lnTo>
                    <a:lnTo>
                      <a:pt x="3989449" y="239205"/>
                    </a:lnTo>
                    <a:lnTo>
                      <a:pt x="3994350" y="239205"/>
                    </a:lnTo>
                    <a:lnTo>
                      <a:pt x="3994350" y="239205"/>
                    </a:lnTo>
                    <a:lnTo>
                      <a:pt x="3995984" y="239205"/>
                    </a:lnTo>
                    <a:lnTo>
                      <a:pt x="3995984" y="239205"/>
                    </a:lnTo>
                    <a:lnTo>
                      <a:pt x="4007420" y="239205"/>
                    </a:lnTo>
                    <a:lnTo>
                      <a:pt x="4007420" y="239205"/>
                    </a:lnTo>
                    <a:lnTo>
                      <a:pt x="4018856" y="239205"/>
                    </a:lnTo>
                    <a:lnTo>
                      <a:pt x="4018856" y="239205"/>
                    </a:lnTo>
                    <a:lnTo>
                      <a:pt x="4022123" y="239205"/>
                    </a:lnTo>
                    <a:lnTo>
                      <a:pt x="4022123" y="239205"/>
                    </a:lnTo>
                    <a:lnTo>
                      <a:pt x="4030291" y="239205"/>
                    </a:lnTo>
                    <a:lnTo>
                      <a:pt x="4030291" y="239205"/>
                    </a:lnTo>
                    <a:lnTo>
                      <a:pt x="4033559" y="239205"/>
                    </a:lnTo>
                    <a:lnTo>
                      <a:pt x="4033559" y="239205"/>
                    </a:lnTo>
                    <a:lnTo>
                      <a:pt x="4035192" y="239205"/>
                    </a:lnTo>
                    <a:lnTo>
                      <a:pt x="4035192" y="239205"/>
                    </a:lnTo>
                    <a:lnTo>
                      <a:pt x="4043361" y="239205"/>
                    </a:lnTo>
                    <a:lnTo>
                      <a:pt x="4043361" y="239205"/>
                    </a:lnTo>
                    <a:lnTo>
                      <a:pt x="4054797" y="239205"/>
                    </a:lnTo>
                    <a:lnTo>
                      <a:pt x="4054797" y="239205"/>
                    </a:lnTo>
                    <a:lnTo>
                      <a:pt x="4058064" y="239205"/>
                    </a:lnTo>
                    <a:lnTo>
                      <a:pt x="4058064" y="239205"/>
                    </a:lnTo>
                    <a:lnTo>
                      <a:pt x="4062965" y="239205"/>
                    </a:lnTo>
                    <a:lnTo>
                      <a:pt x="4062965" y="239205"/>
                    </a:lnTo>
                    <a:lnTo>
                      <a:pt x="4069500" y="239205"/>
                    </a:lnTo>
                    <a:lnTo>
                      <a:pt x="4069500" y="239205"/>
                    </a:lnTo>
                    <a:lnTo>
                      <a:pt x="4074401" y="239205"/>
                    </a:lnTo>
                    <a:lnTo>
                      <a:pt x="4074401" y="239205"/>
                    </a:lnTo>
                    <a:lnTo>
                      <a:pt x="4080936" y="239205"/>
                    </a:lnTo>
                    <a:lnTo>
                      <a:pt x="4080936" y="239205"/>
                    </a:lnTo>
                    <a:lnTo>
                      <a:pt x="4090738" y="239205"/>
                    </a:lnTo>
                    <a:lnTo>
                      <a:pt x="4090738" y="239205"/>
                    </a:lnTo>
                    <a:lnTo>
                      <a:pt x="4102173" y="239205"/>
                    </a:lnTo>
                    <a:lnTo>
                      <a:pt x="4102173" y="239205"/>
                    </a:lnTo>
                    <a:lnTo>
                      <a:pt x="4111975" y="239205"/>
                    </a:lnTo>
                    <a:lnTo>
                      <a:pt x="4111975" y="239205"/>
                    </a:lnTo>
                    <a:lnTo>
                      <a:pt x="4120144" y="239205"/>
                    </a:lnTo>
                    <a:lnTo>
                      <a:pt x="4120144" y="239205"/>
                    </a:lnTo>
                    <a:lnTo>
                      <a:pt x="4123411" y="239205"/>
                    </a:lnTo>
                    <a:lnTo>
                      <a:pt x="4123411" y="239205"/>
                    </a:lnTo>
                    <a:lnTo>
                      <a:pt x="4125045" y="239205"/>
                    </a:lnTo>
                    <a:lnTo>
                      <a:pt x="4125045" y="239205"/>
                    </a:lnTo>
                    <a:lnTo>
                      <a:pt x="4126679" y="239205"/>
                    </a:lnTo>
                    <a:lnTo>
                      <a:pt x="4126679" y="239205"/>
                    </a:lnTo>
                    <a:lnTo>
                      <a:pt x="4167521" y="239205"/>
                    </a:lnTo>
                    <a:lnTo>
                      <a:pt x="4167521" y="239205"/>
                    </a:lnTo>
                    <a:lnTo>
                      <a:pt x="4170788" y="239205"/>
                    </a:lnTo>
                    <a:lnTo>
                      <a:pt x="4170788" y="239205"/>
                    </a:lnTo>
                    <a:lnTo>
                      <a:pt x="4172422" y="239205"/>
                    </a:lnTo>
                    <a:lnTo>
                      <a:pt x="4172422" y="239205"/>
                    </a:lnTo>
                    <a:lnTo>
                      <a:pt x="4182224" y="239205"/>
                    </a:lnTo>
                    <a:lnTo>
                      <a:pt x="4182224" y="239205"/>
                    </a:lnTo>
                    <a:lnTo>
                      <a:pt x="4193660" y="239205"/>
                    </a:lnTo>
                    <a:lnTo>
                      <a:pt x="4193660" y="239205"/>
                    </a:lnTo>
                    <a:lnTo>
                      <a:pt x="4205095" y="239205"/>
                    </a:lnTo>
                    <a:lnTo>
                      <a:pt x="4205095" y="239205"/>
                    </a:lnTo>
                    <a:lnTo>
                      <a:pt x="4213264" y="239205"/>
                    </a:lnTo>
                    <a:lnTo>
                      <a:pt x="4213264" y="239205"/>
                    </a:lnTo>
                    <a:lnTo>
                      <a:pt x="4260641" y="239205"/>
                    </a:lnTo>
                    <a:lnTo>
                      <a:pt x="4260641" y="239205"/>
                    </a:lnTo>
                    <a:lnTo>
                      <a:pt x="4262274" y="239205"/>
                    </a:lnTo>
                    <a:lnTo>
                      <a:pt x="4262274" y="239205"/>
                    </a:lnTo>
                    <a:lnTo>
                      <a:pt x="4273710" y="239205"/>
                    </a:lnTo>
                    <a:lnTo>
                      <a:pt x="4273710" y="239205"/>
                    </a:lnTo>
                    <a:lnTo>
                      <a:pt x="4281878" y="239205"/>
                    </a:lnTo>
                    <a:lnTo>
                      <a:pt x="4281878" y="239205"/>
                    </a:lnTo>
                    <a:lnTo>
                      <a:pt x="4296581" y="239205"/>
                    </a:lnTo>
                    <a:lnTo>
                      <a:pt x="4296581" y="239205"/>
                    </a:lnTo>
                    <a:lnTo>
                      <a:pt x="4304750" y="239205"/>
                    </a:lnTo>
                    <a:lnTo>
                      <a:pt x="4304750" y="239205"/>
                    </a:lnTo>
                    <a:lnTo>
                      <a:pt x="4325988" y="239205"/>
                    </a:lnTo>
                    <a:lnTo>
                      <a:pt x="4325988" y="239205"/>
                    </a:lnTo>
                    <a:lnTo>
                      <a:pt x="4342325" y="239205"/>
                    </a:lnTo>
                    <a:lnTo>
                      <a:pt x="4342325" y="239205"/>
                    </a:lnTo>
                    <a:lnTo>
                      <a:pt x="4353760" y="239205"/>
                    </a:lnTo>
                    <a:lnTo>
                      <a:pt x="4353760" y="239205"/>
                    </a:lnTo>
                    <a:lnTo>
                      <a:pt x="4360295" y="239205"/>
                    </a:lnTo>
                    <a:lnTo>
                      <a:pt x="4360295" y="239205"/>
                    </a:lnTo>
                    <a:lnTo>
                      <a:pt x="4371731" y="239205"/>
                    </a:lnTo>
                    <a:lnTo>
                      <a:pt x="4371731" y="239205"/>
                    </a:lnTo>
                    <a:lnTo>
                      <a:pt x="4384800" y="239205"/>
                    </a:lnTo>
                    <a:lnTo>
                      <a:pt x="4384800" y="239205"/>
                    </a:lnTo>
                    <a:lnTo>
                      <a:pt x="4389701" y="239205"/>
                    </a:lnTo>
                    <a:lnTo>
                      <a:pt x="4389701" y="239205"/>
                    </a:lnTo>
                    <a:lnTo>
                      <a:pt x="4394602" y="239205"/>
                    </a:lnTo>
                    <a:lnTo>
                      <a:pt x="4394602" y="239205"/>
                    </a:lnTo>
                    <a:lnTo>
                      <a:pt x="4419108" y="239205"/>
                    </a:lnTo>
                    <a:lnTo>
                      <a:pt x="4419108" y="239205"/>
                    </a:lnTo>
                    <a:lnTo>
                      <a:pt x="4420741" y="239205"/>
                    </a:lnTo>
                    <a:lnTo>
                      <a:pt x="4420741" y="239205"/>
                    </a:lnTo>
                    <a:lnTo>
                      <a:pt x="4422375" y="239205"/>
                    </a:lnTo>
                    <a:lnTo>
                      <a:pt x="4422375" y="239205"/>
                    </a:lnTo>
                    <a:lnTo>
                      <a:pt x="4424009" y="239205"/>
                    </a:lnTo>
                    <a:lnTo>
                      <a:pt x="4424009" y="239205"/>
                    </a:lnTo>
                    <a:lnTo>
                      <a:pt x="4430543" y="239205"/>
                    </a:lnTo>
                    <a:lnTo>
                      <a:pt x="4430543" y="239205"/>
                    </a:lnTo>
                    <a:lnTo>
                      <a:pt x="4440345" y="239205"/>
                    </a:lnTo>
                    <a:lnTo>
                      <a:pt x="4440345" y="239205"/>
                    </a:lnTo>
                    <a:lnTo>
                      <a:pt x="4450148" y="239205"/>
                    </a:lnTo>
                    <a:lnTo>
                      <a:pt x="4450148" y="239205"/>
                    </a:lnTo>
                    <a:lnTo>
                      <a:pt x="4466484" y="239205"/>
                    </a:lnTo>
                    <a:lnTo>
                      <a:pt x="4466484" y="239205"/>
                    </a:lnTo>
                    <a:lnTo>
                      <a:pt x="4476286" y="239205"/>
                    </a:lnTo>
                    <a:lnTo>
                      <a:pt x="4476286" y="239205"/>
                    </a:lnTo>
                    <a:lnTo>
                      <a:pt x="4490990" y="239205"/>
                    </a:lnTo>
                    <a:lnTo>
                      <a:pt x="4490990" y="239205"/>
                    </a:lnTo>
                    <a:lnTo>
                      <a:pt x="4492623" y="239205"/>
                    </a:lnTo>
                    <a:lnTo>
                      <a:pt x="4492623" y="239205"/>
                    </a:lnTo>
                    <a:lnTo>
                      <a:pt x="4510594" y="239205"/>
                    </a:lnTo>
                    <a:lnTo>
                      <a:pt x="4510594" y="239205"/>
                    </a:lnTo>
                    <a:lnTo>
                      <a:pt x="4515495" y="239205"/>
                    </a:lnTo>
                    <a:lnTo>
                      <a:pt x="4515495" y="239205"/>
                    </a:lnTo>
                    <a:lnTo>
                      <a:pt x="4520396" y="239205"/>
                    </a:lnTo>
                    <a:lnTo>
                      <a:pt x="4520396" y="239205"/>
                    </a:lnTo>
                    <a:lnTo>
                      <a:pt x="4556337" y="239205"/>
                    </a:lnTo>
                    <a:lnTo>
                      <a:pt x="4556337" y="239205"/>
                    </a:lnTo>
                    <a:lnTo>
                      <a:pt x="4572674" y="239205"/>
                    </a:lnTo>
                    <a:lnTo>
                      <a:pt x="4572674" y="239205"/>
                    </a:lnTo>
                    <a:lnTo>
                      <a:pt x="4584109" y="239205"/>
                    </a:lnTo>
                    <a:lnTo>
                      <a:pt x="4584109" y="239205"/>
                    </a:lnTo>
                    <a:lnTo>
                      <a:pt x="4592278" y="239205"/>
                    </a:lnTo>
                    <a:lnTo>
                      <a:pt x="4592278" y="239205"/>
                    </a:lnTo>
                    <a:lnTo>
                      <a:pt x="4603714" y="239205"/>
                    </a:lnTo>
                    <a:lnTo>
                      <a:pt x="4603714" y="239205"/>
                    </a:lnTo>
                    <a:lnTo>
                      <a:pt x="4606981" y="239205"/>
                    </a:lnTo>
                    <a:lnTo>
                      <a:pt x="4606981" y="239205"/>
                    </a:lnTo>
                    <a:lnTo>
                      <a:pt x="4613516" y="239205"/>
                    </a:lnTo>
                    <a:lnTo>
                      <a:pt x="4613516" y="239205"/>
                    </a:lnTo>
                    <a:lnTo>
                      <a:pt x="4616783" y="239205"/>
                    </a:lnTo>
                    <a:lnTo>
                      <a:pt x="4616783" y="239205"/>
                    </a:lnTo>
                    <a:lnTo>
                      <a:pt x="4624951" y="239205"/>
                    </a:lnTo>
                    <a:lnTo>
                      <a:pt x="4624951" y="239205"/>
                    </a:lnTo>
                    <a:lnTo>
                      <a:pt x="4629852" y="239205"/>
                    </a:lnTo>
                    <a:lnTo>
                      <a:pt x="4629852" y="239205"/>
                    </a:lnTo>
                    <a:lnTo>
                      <a:pt x="4646189" y="239205"/>
                    </a:lnTo>
                    <a:lnTo>
                      <a:pt x="4646189" y="239205"/>
                    </a:lnTo>
                    <a:lnTo>
                      <a:pt x="4664160" y="239205"/>
                    </a:lnTo>
                    <a:lnTo>
                      <a:pt x="4664160" y="239205"/>
                    </a:lnTo>
                    <a:lnTo>
                      <a:pt x="4670695" y="239205"/>
                    </a:lnTo>
                    <a:lnTo>
                      <a:pt x="4670695" y="239205"/>
                    </a:lnTo>
                    <a:lnTo>
                      <a:pt x="4672328" y="239205"/>
                    </a:lnTo>
                    <a:lnTo>
                      <a:pt x="4672328" y="239205"/>
                    </a:lnTo>
                    <a:lnTo>
                      <a:pt x="4683764" y="239205"/>
                    </a:lnTo>
                    <a:lnTo>
                      <a:pt x="4683764" y="239205"/>
                    </a:lnTo>
                    <a:lnTo>
                      <a:pt x="4685398" y="239205"/>
                    </a:lnTo>
                    <a:lnTo>
                      <a:pt x="4685398" y="239205"/>
                    </a:lnTo>
                    <a:lnTo>
                      <a:pt x="4693566" y="239205"/>
                    </a:lnTo>
                    <a:lnTo>
                      <a:pt x="4693566" y="239205"/>
                    </a:lnTo>
                    <a:lnTo>
                      <a:pt x="4703368" y="239205"/>
                    </a:lnTo>
                    <a:lnTo>
                      <a:pt x="4703368" y="239205"/>
                    </a:lnTo>
                    <a:lnTo>
                      <a:pt x="4705002" y="239205"/>
                    </a:lnTo>
                    <a:lnTo>
                      <a:pt x="4705002" y="239205"/>
                    </a:lnTo>
                    <a:lnTo>
                      <a:pt x="4709903" y="239205"/>
                    </a:lnTo>
                    <a:lnTo>
                      <a:pt x="4709903" y="239205"/>
                    </a:lnTo>
                    <a:lnTo>
                      <a:pt x="4731141" y="239205"/>
                    </a:lnTo>
                    <a:lnTo>
                      <a:pt x="4731141" y="239205"/>
                    </a:lnTo>
                    <a:lnTo>
                      <a:pt x="4740943" y="239205"/>
                    </a:lnTo>
                    <a:lnTo>
                      <a:pt x="4740943" y="239205"/>
                    </a:lnTo>
                    <a:lnTo>
                      <a:pt x="4744210" y="239205"/>
                    </a:lnTo>
                    <a:lnTo>
                      <a:pt x="4744210" y="239205"/>
                    </a:lnTo>
                    <a:lnTo>
                      <a:pt x="4786686" y="239205"/>
                    </a:lnTo>
                    <a:lnTo>
                      <a:pt x="4786686" y="239205"/>
                    </a:lnTo>
                    <a:lnTo>
                      <a:pt x="4789953" y="239205"/>
                    </a:lnTo>
                    <a:lnTo>
                      <a:pt x="4789953" y="239205"/>
                    </a:lnTo>
                    <a:lnTo>
                      <a:pt x="4794854" y="239205"/>
                    </a:lnTo>
                    <a:lnTo>
                      <a:pt x="4794854" y="239205"/>
                    </a:lnTo>
                    <a:lnTo>
                      <a:pt x="4801389" y="239205"/>
                    </a:lnTo>
                    <a:lnTo>
                      <a:pt x="4801389" y="239205"/>
                    </a:lnTo>
                    <a:lnTo>
                      <a:pt x="4817726" y="239205"/>
                    </a:lnTo>
                    <a:lnTo>
                      <a:pt x="4817726" y="239205"/>
                    </a:lnTo>
                    <a:lnTo>
                      <a:pt x="4820993" y="239205"/>
                    </a:lnTo>
                    <a:lnTo>
                      <a:pt x="4820993" y="239205"/>
                    </a:lnTo>
                    <a:lnTo>
                      <a:pt x="4829162" y="239205"/>
                    </a:lnTo>
                    <a:lnTo>
                      <a:pt x="4829162" y="239205"/>
                    </a:lnTo>
                    <a:lnTo>
                      <a:pt x="4834063" y="239205"/>
                    </a:lnTo>
                    <a:lnTo>
                      <a:pt x="4834063" y="239205"/>
                    </a:lnTo>
                    <a:lnTo>
                      <a:pt x="4843865" y="239205"/>
                    </a:lnTo>
                    <a:lnTo>
                      <a:pt x="4843865" y="239205"/>
                    </a:lnTo>
                    <a:lnTo>
                      <a:pt x="4847132" y="239205"/>
                    </a:lnTo>
                    <a:lnTo>
                      <a:pt x="4847132" y="239205"/>
                    </a:lnTo>
                    <a:lnTo>
                      <a:pt x="4863469" y="239205"/>
                    </a:lnTo>
                    <a:lnTo>
                      <a:pt x="4863469" y="239205"/>
                    </a:lnTo>
                    <a:lnTo>
                      <a:pt x="4866736" y="239205"/>
                    </a:lnTo>
                    <a:lnTo>
                      <a:pt x="4866736" y="239205"/>
                    </a:lnTo>
                    <a:lnTo>
                      <a:pt x="4889608" y="239205"/>
                    </a:lnTo>
                    <a:lnTo>
                      <a:pt x="4889608" y="239205"/>
                    </a:lnTo>
                    <a:lnTo>
                      <a:pt x="4943519" y="239205"/>
                    </a:lnTo>
                    <a:lnTo>
                      <a:pt x="4943519" y="239205"/>
                    </a:lnTo>
                    <a:lnTo>
                      <a:pt x="4958222" y="239205"/>
                    </a:lnTo>
                    <a:lnTo>
                      <a:pt x="4958222" y="239205"/>
                    </a:lnTo>
                    <a:lnTo>
                      <a:pt x="4961490" y="239205"/>
                    </a:lnTo>
                    <a:lnTo>
                      <a:pt x="4961490" y="239205"/>
                    </a:lnTo>
                    <a:lnTo>
                      <a:pt x="4989262" y="239205"/>
                    </a:lnTo>
                    <a:lnTo>
                      <a:pt x="4989262" y="239205"/>
                    </a:lnTo>
                    <a:lnTo>
                      <a:pt x="5046441" y="239205"/>
                    </a:lnTo>
                    <a:lnTo>
                      <a:pt x="5046441" y="239205"/>
                    </a:lnTo>
                    <a:lnTo>
                      <a:pt x="5062778" y="239205"/>
                    </a:lnTo>
                    <a:lnTo>
                      <a:pt x="5062778" y="239205"/>
                    </a:lnTo>
                    <a:lnTo>
                      <a:pt x="5064412" y="239205"/>
                    </a:lnTo>
                    <a:lnTo>
                      <a:pt x="5064412" y="239205"/>
                    </a:lnTo>
                    <a:lnTo>
                      <a:pt x="5074214" y="239205"/>
                    </a:lnTo>
                    <a:lnTo>
                      <a:pt x="5074214" y="239205"/>
                    </a:lnTo>
                    <a:lnTo>
                      <a:pt x="5075848" y="239205"/>
                    </a:lnTo>
                    <a:lnTo>
                      <a:pt x="5075848" y="239205"/>
                    </a:lnTo>
                    <a:lnTo>
                      <a:pt x="5084016" y="239205"/>
                    </a:lnTo>
                    <a:lnTo>
                      <a:pt x="5084016" y="239205"/>
                    </a:lnTo>
                    <a:lnTo>
                      <a:pt x="5093818" y="239205"/>
                    </a:lnTo>
                    <a:lnTo>
                      <a:pt x="5093818" y="239205"/>
                    </a:lnTo>
                    <a:lnTo>
                      <a:pt x="5116690" y="239205"/>
                    </a:lnTo>
                    <a:lnTo>
                      <a:pt x="5116690" y="239205"/>
                    </a:lnTo>
                    <a:lnTo>
                      <a:pt x="5121591" y="239205"/>
                    </a:lnTo>
                    <a:lnTo>
                      <a:pt x="5121591" y="239205"/>
                    </a:lnTo>
                    <a:lnTo>
                      <a:pt x="5129759" y="239205"/>
                    </a:lnTo>
                    <a:lnTo>
                      <a:pt x="5129759" y="239205"/>
                    </a:lnTo>
                    <a:lnTo>
                      <a:pt x="5141195" y="239205"/>
                    </a:lnTo>
                    <a:lnTo>
                      <a:pt x="5141195" y="239205"/>
                    </a:lnTo>
                    <a:lnTo>
                      <a:pt x="5152631" y="239205"/>
                    </a:lnTo>
                    <a:lnTo>
                      <a:pt x="5152631" y="239205"/>
                    </a:lnTo>
                    <a:lnTo>
                      <a:pt x="5154264" y="239205"/>
                    </a:lnTo>
                    <a:lnTo>
                      <a:pt x="5154264" y="239205"/>
                    </a:lnTo>
                    <a:lnTo>
                      <a:pt x="5155898" y="239205"/>
                    </a:lnTo>
                    <a:lnTo>
                      <a:pt x="5155898" y="239205"/>
                    </a:lnTo>
                    <a:lnTo>
                      <a:pt x="5164066" y="239205"/>
                    </a:lnTo>
                    <a:lnTo>
                      <a:pt x="5164066" y="239205"/>
                    </a:lnTo>
                    <a:lnTo>
                      <a:pt x="5165700" y="239205"/>
                    </a:lnTo>
                    <a:lnTo>
                      <a:pt x="5165700" y="239205"/>
                    </a:lnTo>
                    <a:lnTo>
                      <a:pt x="5177136" y="239205"/>
                    </a:lnTo>
                    <a:lnTo>
                      <a:pt x="5177136" y="239205"/>
                    </a:lnTo>
                    <a:lnTo>
                      <a:pt x="5178769" y="239205"/>
                    </a:lnTo>
                    <a:lnTo>
                      <a:pt x="5178769" y="239205"/>
                    </a:lnTo>
                    <a:lnTo>
                      <a:pt x="5186938" y="239205"/>
                    </a:lnTo>
                    <a:lnTo>
                      <a:pt x="5186938" y="239205"/>
                    </a:lnTo>
                    <a:lnTo>
                      <a:pt x="5188572" y="239205"/>
                    </a:lnTo>
                    <a:lnTo>
                      <a:pt x="5188572" y="239205"/>
                    </a:lnTo>
                    <a:lnTo>
                      <a:pt x="5190205" y="239205"/>
                    </a:lnTo>
                    <a:lnTo>
                      <a:pt x="5190205" y="239205"/>
                    </a:lnTo>
                    <a:lnTo>
                      <a:pt x="5196740" y="239205"/>
                    </a:lnTo>
                    <a:lnTo>
                      <a:pt x="5196740" y="239205"/>
                    </a:lnTo>
                    <a:lnTo>
                      <a:pt x="5201641" y="239205"/>
                    </a:lnTo>
                    <a:lnTo>
                      <a:pt x="5201641" y="239205"/>
                    </a:lnTo>
                    <a:lnTo>
                      <a:pt x="5209809" y="239205"/>
                    </a:lnTo>
                    <a:lnTo>
                      <a:pt x="5209809" y="239205"/>
                    </a:lnTo>
                    <a:lnTo>
                      <a:pt x="5211443" y="239205"/>
                    </a:lnTo>
                    <a:lnTo>
                      <a:pt x="5211443" y="239205"/>
                    </a:lnTo>
                    <a:lnTo>
                      <a:pt x="5222879" y="239205"/>
                    </a:lnTo>
                    <a:lnTo>
                      <a:pt x="5222879" y="239205"/>
                    </a:lnTo>
                    <a:lnTo>
                      <a:pt x="5266988" y="239205"/>
                    </a:lnTo>
                    <a:lnTo>
                      <a:pt x="5266988" y="239205"/>
                    </a:lnTo>
                    <a:lnTo>
                      <a:pt x="5315999" y="239205"/>
                    </a:lnTo>
                    <a:lnTo>
                      <a:pt x="5315999" y="239205"/>
                    </a:lnTo>
                    <a:lnTo>
                      <a:pt x="5327434" y="239205"/>
                    </a:lnTo>
                    <a:lnTo>
                      <a:pt x="5327434" y="239205"/>
                    </a:lnTo>
                    <a:lnTo>
                      <a:pt x="5335603" y="239205"/>
                    </a:lnTo>
                    <a:lnTo>
                      <a:pt x="5335603" y="239205"/>
                    </a:lnTo>
                    <a:lnTo>
                      <a:pt x="5347039" y="239205"/>
                    </a:lnTo>
                    <a:lnTo>
                      <a:pt x="5347039" y="239205"/>
                    </a:lnTo>
                    <a:lnTo>
                      <a:pt x="5369910" y="239205"/>
                    </a:lnTo>
                    <a:lnTo>
                      <a:pt x="5369910" y="239205"/>
                    </a:lnTo>
                    <a:lnTo>
                      <a:pt x="5373178" y="239205"/>
                    </a:lnTo>
                    <a:lnTo>
                      <a:pt x="5373178" y="239205"/>
                    </a:lnTo>
                    <a:lnTo>
                      <a:pt x="5379712" y="239205"/>
                    </a:lnTo>
                    <a:lnTo>
                      <a:pt x="5379712" y="239205"/>
                    </a:lnTo>
                    <a:lnTo>
                      <a:pt x="5404217" y="239205"/>
                    </a:lnTo>
                    <a:lnTo>
                      <a:pt x="5404217" y="239205"/>
                    </a:lnTo>
                    <a:lnTo>
                      <a:pt x="5407485" y="239205"/>
                    </a:lnTo>
                    <a:lnTo>
                      <a:pt x="5407485" y="239205"/>
                    </a:lnTo>
                    <a:lnTo>
                      <a:pt x="5417287" y="239205"/>
                    </a:lnTo>
                    <a:lnTo>
                      <a:pt x="5417287" y="239205"/>
                    </a:lnTo>
                    <a:lnTo>
                      <a:pt x="5418921" y="239205"/>
                    </a:lnTo>
                    <a:lnTo>
                      <a:pt x="5418921" y="239205"/>
                    </a:lnTo>
                    <a:lnTo>
                      <a:pt x="5425455" y="239205"/>
                    </a:lnTo>
                    <a:lnTo>
                      <a:pt x="5425455" y="239205"/>
                    </a:lnTo>
                    <a:lnTo>
                      <a:pt x="5427089" y="239205"/>
                    </a:lnTo>
                    <a:lnTo>
                      <a:pt x="5427089" y="239205"/>
                    </a:lnTo>
                    <a:lnTo>
                      <a:pt x="5430356" y="239205"/>
                    </a:lnTo>
                    <a:lnTo>
                      <a:pt x="5430356" y="239205"/>
                    </a:lnTo>
                    <a:lnTo>
                      <a:pt x="5464664" y="239205"/>
                    </a:lnTo>
                    <a:lnTo>
                      <a:pt x="5464664" y="239205"/>
                    </a:lnTo>
                    <a:lnTo>
                      <a:pt x="5474466" y="239205"/>
                    </a:lnTo>
                    <a:lnTo>
                      <a:pt x="5474466" y="239205"/>
                    </a:lnTo>
                    <a:lnTo>
                      <a:pt x="5482634" y="239205"/>
                    </a:lnTo>
                    <a:lnTo>
                      <a:pt x="5482634" y="239205"/>
                    </a:lnTo>
                    <a:lnTo>
                      <a:pt x="5494070" y="239205"/>
                    </a:lnTo>
                    <a:lnTo>
                      <a:pt x="5494070" y="239205"/>
                    </a:lnTo>
                    <a:lnTo>
                      <a:pt x="5495704" y="239205"/>
                    </a:lnTo>
                    <a:lnTo>
                      <a:pt x="5495704" y="239205"/>
                    </a:lnTo>
                    <a:lnTo>
                      <a:pt x="5508773" y="239205"/>
                    </a:lnTo>
                    <a:lnTo>
                      <a:pt x="5508773" y="239205"/>
                    </a:lnTo>
                    <a:lnTo>
                      <a:pt x="5510407" y="239205"/>
                    </a:lnTo>
                    <a:lnTo>
                      <a:pt x="5510407" y="239205"/>
                    </a:lnTo>
                    <a:lnTo>
                      <a:pt x="5518575" y="239205"/>
                    </a:lnTo>
                    <a:lnTo>
                      <a:pt x="5518575" y="239205"/>
                    </a:lnTo>
                    <a:lnTo>
                      <a:pt x="5533278" y="239205"/>
                    </a:lnTo>
                    <a:lnTo>
                      <a:pt x="5533278" y="239205"/>
                    </a:lnTo>
                    <a:lnTo>
                      <a:pt x="5539813" y="239205"/>
                    </a:lnTo>
                    <a:lnTo>
                      <a:pt x="5539813" y="239205"/>
                    </a:lnTo>
                    <a:lnTo>
                      <a:pt x="5543080" y="239205"/>
                    </a:lnTo>
                    <a:lnTo>
                      <a:pt x="5543080" y="239205"/>
                    </a:lnTo>
                    <a:lnTo>
                      <a:pt x="5554516" y="239205"/>
                    </a:lnTo>
                    <a:lnTo>
                      <a:pt x="5554516" y="239205"/>
                    </a:lnTo>
                    <a:lnTo>
                      <a:pt x="5574120" y="239205"/>
                    </a:lnTo>
                    <a:lnTo>
                      <a:pt x="5574120" y="239205"/>
                    </a:lnTo>
                    <a:lnTo>
                      <a:pt x="5577388" y="239205"/>
                    </a:lnTo>
                    <a:lnTo>
                      <a:pt x="5577388" y="239205"/>
                    </a:lnTo>
                    <a:lnTo>
                      <a:pt x="5585556" y="239205"/>
                    </a:lnTo>
                    <a:lnTo>
                      <a:pt x="5585556" y="239205"/>
                    </a:lnTo>
                    <a:lnTo>
                      <a:pt x="5587190" y="239205"/>
                    </a:lnTo>
                    <a:lnTo>
                      <a:pt x="5587190" y="239205"/>
                    </a:lnTo>
                    <a:lnTo>
                      <a:pt x="5598626" y="239205"/>
                    </a:lnTo>
                    <a:lnTo>
                      <a:pt x="5598626" y="239205"/>
                    </a:lnTo>
                    <a:lnTo>
                      <a:pt x="5600259" y="239205"/>
                    </a:lnTo>
                    <a:lnTo>
                      <a:pt x="5600259" y="239205"/>
                    </a:lnTo>
                    <a:lnTo>
                      <a:pt x="5618230" y="239205"/>
                    </a:lnTo>
                    <a:lnTo>
                      <a:pt x="5618230" y="239205"/>
                    </a:lnTo>
                    <a:lnTo>
                      <a:pt x="5632933" y="239205"/>
                    </a:lnTo>
                    <a:lnTo>
                      <a:pt x="5632933" y="239205"/>
                    </a:lnTo>
                    <a:lnTo>
                      <a:pt x="5655804" y="239205"/>
                    </a:lnTo>
                    <a:lnTo>
                      <a:pt x="5655804" y="239205"/>
                    </a:lnTo>
                    <a:lnTo>
                      <a:pt x="5665606" y="239205"/>
                    </a:lnTo>
                    <a:lnTo>
                      <a:pt x="5665606" y="239205"/>
                    </a:lnTo>
                    <a:lnTo>
                      <a:pt x="5667240" y="239205"/>
                    </a:lnTo>
                    <a:lnTo>
                      <a:pt x="5667240" y="239205"/>
                    </a:lnTo>
                    <a:lnTo>
                      <a:pt x="5668874" y="239205"/>
                    </a:lnTo>
                    <a:lnTo>
                      <a:pt x="5668874" y="239205"/>
                    </a:lnTo>
                    <a:lnTo>
                      <a:pt x="5670508" y="239205"/>
                    </a:lnTo>
                    <a:lnTo>
                      <a:pt x="5670508" y="239205"/>
                    </a:lnTo>
                    <a:lnTo>
                      <a:pt x="5691745" y="239205"/>
                    </a:lnTo>
                    <a:lnTo>
                      <a:pt x="5691745" y="239205"/>
                    </a:lnTo>
                    <a:lnTo>
                      <a:pt x="5699914" y="239205"/>
                    </a:lnTo>
                    <a:lnTo>
                      <a:pt x="5699914" y="239205"/>
                    </a:lnTo>
                    <a:lnTo>
                      <a:pt x="5701547" y="239205"/>
                    </a:lnTo>
                    <a:lnTo>
                      <a:pt x="5701547" y="239205"/>
                    </a:lnTo>
                    <a:lnTo>
                      <a:pt x="5704815" y="239205"/>
                    </a:lnTo>
                    <a:lnTo>
                      <a:pt x="5704815" y="239205"/>
                    </a:lnTo>
                    <a:lnTo>
                      <a:pt x="5735855" y="239205"/>
                    </a:lnTo>
                    <a:lnTo>
                      <a:pt x="5735855" y="239205"/>
                    </a:lnTo>
                    <a:lnTo>
                      <a:pt x="5745657" y="239205"/>
                    </a:lnTo>
                    <a:lnTo>
                      <a:pt x="5745657" y="239205"/>
                    </a:lnTo>
                    <a:lnTo>
                      <a:pt x="5747291" y="239205"/>
                    </a:lnTo>
                    <a:lnTo>
                      <a:pt x="5747291" y="239205"/>
                    </a:lnTo>
                    <a:lnTo>
                      <a:pt x="5748924" y="239205"/>
                    </a:lnTo>
                    <a:lnTo>
                      <a:pt x="5748924" y="239205"/>
                    </a:lnTo>
                    <a:lnTo>
                      <a:pt x="5750558" y="239205"/>
                    </a:lnTo>
                    <a:lnTo>
                      <a:pt x="5750558" y="239205"/>
                    </a:lnTo>
                    <a:lnTo>
                      <a:pt x="5768528" y="239205"/>
                    </a:lnTo>
                    <a:lnTo>
                      <a:pt x="5768528" y="300904"/>
                    </a:lnTo>
                    <a:lnTo>
                      <a:pt x="5779964" y="300904"/>
                    </a:lnTo>
                    <a:lnTo>
                      <a:pt x="5779964" y="300904"/>
                    </a:lnTo>
                    <a:lnTo>
                      <a:pt x="5784865" y="300904"/>
                    </a:lnTo>
                    <a:lnTo>
                      <a:pt x="5784865" y="300904"/>
                    </a:lnTo>
                    <a:lnTo>
                      <a:pt x="5802836" y="300904"/>
                    </a:lnTo>
                    <a:lnTo>
                      <a:pt x="5802836" y="300904"/>
                    </a:lnTo>
                    <a:lnTo>
                      <a:pt x="5807737" y="300904"/>
                    </a:lnTo>
                    <a:lnTo>
                      <a:pt x="5807737" y="300904"/>
                    </a:lnTo>
                    <a:lnTo>
                      <a:pt x="5819173" y="300904"/>
                    </a:lnTo>
                    <a:lnTo>
                      <a:pt x="5819173" y="300904"/>
                    </a:lnTo>
                    <a:lnTo>
                      <a:pt x="5825707" y="300904"/>
                    </a:lnTo>
                    <a:lnTo>
                      <a:pt x="5825707" y="300904"/>
                    </a:lnTo>
                    <a:lnTo>
                      <a:pt x="5827341" y="300904"/>
                    </a:lnTo>
                    <a:lnTo>
                      <a:pt x="5827341" y="300904"/>
                    </a:lnTo>
                    <a:lnTo>
                      <a:pt x="5842044" y="300904"/>
                    </a:lnTo>
                    <a:lnTo>
                      <a:pt x="5842044" y="300904"/>
                    </a:lnTo>
                    <a:lnTo>
                      <a:pt x="5848579" y="300904"/>
                    </a:lnTo>
                    <a:lnTo>
                      <a:pt x="5848579" y="300904"/>
                    </a:lnTo>
                    <a:lnTo>
                      <a:pt x="5850212" y="300904"/>
                    </a:lnTo>
                    <a:lnTo>
                      <a:pt x="5850212" y="300904"/>
                    </a:lnTo>
                    <a:lnTo>
                      <a:pt x="5905758" y="300904"/>
                    </a:lnTo>
                    <a:lnTo>
                      <a:pt x="5905758" y="300904"/>
                    </a:lnTo>
                    <a:lnTo>
                      <a:pt x="5909025" y="300904"/>
                    </a:lnTo>
                    <a:lnTo>
                      <a:pt x="5909025" y="300904"/>
                    </a:lnTo>
                    <a:lnTo>
                      <a:pt x="5931897" y="300904"/>
                    </a:lnTo>
                    <a:lnTo>
                      <a:pt x="5931897" y="300904"/>
                    </a:lnTo>
                    <a:lnTo>
                      <a:pt x="5956402" y="300904"/>
                    </a:lnTo>
                    <a:lnTo>
                      <a:pt x="5956402" y="300904"/>
                    </a:lnTo>
                    <a:lnTo>
                      <a:pt x="5985808" y="300904"/>
                    </a:lnTo>
                    <a:lnTo>
                      <a:pt x="5985808" y="300904"/>
                    </a:lnTo>
                    <a:lnTo>
                      <a:pt x="6044621" y="300904"/>
                    </a:lnTo>
                    <a:lnTo>
                      <a:pt x="6044621" y="300904"/>
                    </a:lnTo>
                    <a:lnTo>
                      <a:pt x="6054423" y="300904"/>
                    </a:lnTo>
                    <a:lnTo>
                      <a:pt x="6054423" y="300904"/>
                    </a:lnTo>
                    <a:lnTo>
                      <a:pt x="6077294" y="300904"/>
                    </a:lnTo>
                    <a:lnTo>
                      <a:pt x="6077294" y="300904"/>
                    </a:lnTo>
                    <a:lnTo>
                      <a:pt x="6078928" y="300904"/>
                    </a:lnTo>
                    <a:lnTo>
                      <a:pt x="6078928" y="300904"/>
                    </a:lnTo>
                    <a:lnTo>
                      <a:pt x="6080562" y="300904"/>
                    </a:lnTo>
                    <a:lnTo>
                      <a:pt x="6080562" y="300904"/>
                    </a:lnTo>
                    <a:lnTo>
                      <a:pt x="6090364" y="300904"/>
                    </a:lnTo>
                    <a:lnTo>
                      <a:pt x="6090364" y="300904"/>
                    </a:lnTo>
                    <a:lnTo>
                      <a:pt x="6100166" y="300904"/>
                    </a:lnTo>
                    <a:lnTo>
                      <a:pt x="6100166" y="300904"/>
                    </a:lnTo>
                    <a:lnTo>
                      <a:pt x="6101799" y="300904"/>
                    </a:lnTo>
                    <a:lnTo>
                      <a:pt x="6101799" y="300904"/>
                    </a:lnTo>
                    <a:lnTo>
                      <a:pt x="6105067" y="300904"/>
                    </a:lnTo>
                    <a:lnTo>
                      <a:pt x="6105067" y="300904"/>
                    </a:lnTo>
                    <a:lnTo>
                      <a:pt x="6124671" y="300904"/>
                    </a:lnTo>
                    <a:lnTo>
                      <a:pt x="6124671" y="300904"/>
                    </a:lnTo>
                    <a:lnTo>
                      <a:pt x="6136107" y="300904"/>
                    </a:lnTo>
                    <a:lnTo>
                      <a:pt x="6136107" y="300904"/>
                    </a:lnTo>
                    <a:lnTo>
                      <a:pt x="6147542" y="300904"/>
                    </a:lnTo>
                    <a:lnTo>
                      <a:pt x="6147542" y="300904"/>
                    </a:lnTo>
                    <a:lnTo>
                      <a:pt x="6150810" y="300904"/>
                    </a:lnTo>
                    <a:lnTo>
                      <a:pt x="6150810" y="300904"/>
                    </a:lnTo>
                    <a:lnTo>
                      <a:pt x="6168780" y="300904"/>
                    </a:lnTo>
                    <a:lnTo>
                      <a:pt x="6168780" y="300904"/>
                    </a:lnTo>
                    <a:lnTo>
                      <a:pt x="6173681" y="300904"/>
                    </a:lnTo>
                    <a:lnTo>
                      <a:pt x="6173681" y="300904"/>
                    </a:lnTo>
                    <a:lnTo>
                      <a:pt x="6180216" y="300904"/>
                    </a:lnTo>
                    <a:lnTo>
                      <a:pt x="6180216" y="300904"/>
                    </a:lnTo>
                    <a:lnTo>
                      <a:pt x="6183483" y="300904"/>
                    </a:lnTo>
                    <a:lnTo>
                      <a:pt x="6183483" y="300904"/>
                    </a:lnTo>
                    <a:lnTo>
                      <a:pt x="6193286" y="300904"/>
                    </a:lnTo>
                    <a:lnTo>
                      <a:pt x="6193286" y="300904"/>
                    </a:lnTo>
                    <a:lnTo>
                      <a:pt x="6204721" y="300904"/>
                    </a:lnTo>
                    <a:lnTo>
                      <a:pt x="6204721" y="300904"/>
                    </a:lnTo>
                    <a:lnTo>
                      <a:pt x="6250464" y="300904"/>
                    </a:lnTo>
                    <a:lnTo>
                      <a:pt x="6250464" y="300904"/>
                    </a:lnTo>
                    <a:lnTo>
                      <a:pt x="6270069" y="300904"/>
                    </a:lnTo>
                    <a:lnTo>
                      <a:pt x="6270069" y="300904"/>
                    </a:lnTo>
                    <a:lnTo>
                      <a:pt x="6286405" y="300904"/>
                    </a:lnTo>
                    <a:lnTo>
                      <a:pt x="6286405" y="300904"/>
                    </a:lnTo>
                    <a:lnTo>
                      <a:pt x="6294574" y="300904"/>
                    </a:lnTo>
                    <a:lnTo>
                      <a:pt x="6294574" y="300904"/>
                    </a:lnTo>
                    <a:lnTo>
                      <a:pt x="6343584" y="300904"/>
                    </a:lnTo>
                    <a:lnTo>
                      <a:pt x="6343584" y="300904"/>
                    </a:lnTo>
                  </a:path>
                </a:pathLst>
              </a:custGeom>
              <a:ln w="18970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" name="rc7">
                <a:extLst>
                  <a:ext uri="{FF2B5EF4-FFF2-40B4-BE49-F238E27FC236}">
                    <a16:creationId xmlns:a16="http://schemas.microsoft.com/office/drawing/2014/main" id="{EC3C0042-7CE1-4F47-9950-568F3DDB41B8}"/>
                  </a:ext>
                </a:extLst>
              </p:cNvPr>
              <p:cNvSpPr/>
              <p:nvPr/>
            </p:nvSpPr>
            <p:spPr>
              <a:xfrm>
                <a:off x="1369766" y="2053248"/>
                <a:ext cx="6977943" cy="3045772"/>
              </a:xfrm>
              <a:prstGeom prst="rect">
                <a:avLst/>
              </a:prstGeom>
              <a:ln w="13550" cap="rnd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2" name="tx8">
                <a:extLst>
                  <a:ext uri="{FF2B5EF4-FFF2-40B4-BE49-F238E27FC236}">
                    <a16:creationId xmlns:a16="http://schemas.microsoft.com/office/drawing/2014/main" id="{100B18DC-5875-4F70-9E43-F908312321FA}"/>
                  </a:ext>
                </a:extLst>
              </p:cNvPr>
              <p:cNvSpPr/>
              <p:nvPr/>
            </p:nvSpPr>
            <p:spPr>
              <a:xfrm>
                <a:off x="941506" y="4918013"/>
                <a:ext cx="225164" cy="8334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0.00</a:t>
                </a:r>
              </a:p>
            </p:txBody>
          </p:sp>
          <p:sp>
            <p:nvSpPr>
              <p:cNvPr id="13" name="tx9">
                <a:extLst>
                  <a:ext uri="{FF2B5EF4-FFF2-40B4-BE49-F238E27FC236}">
                    <a16:creationId xmlns:a16="http://schemas.microsoft.com/office/drawing/2014/main" id="{F5E5AF65-68F2-48B4-A76B-405517AD89D7}"/>
                  </a:ext>
                </a:extLst>
              </p:cNvPr>
              <p:cNvSpPr/>
              <p:nvPr/>
            </p:nvSpPr>
            <p:spPr>
              <a:xfrm>
                <a:off x="941506" y="4225792"/>
                <a:ext cx="225164" cy="8334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0.25</a:t>
                </a:r>
              </a:p>
            </p:txBody>
          </p:sp>
          <p:sp>
            <p:nvSpPr>
              <p:cNvPr id="14" name="tx10">
                <a:extLst>
                  <a:ext uri="{FF2B5EF4-FFF2-40B4-BE49-F238E27FC236}">
                    <a16:creationId xmlns:a16="http://schemas.microsoft.com/office/drawing/2014/main" id="{2DCC5614-E3B5-413A-A3A5-01A80909D25A}"/>
                  </a:ext>
                </a:extLst>
              </p:cNvPr>
              <p:cNvSpPr/>
              <p:nvPr/>
            </p:nvSpPr>
            <p:spPr>
              <a:xfrm>
                <a:off x="785078" y="3550138"/>
                <a:ext cx="225164" cy="8334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0.50</a:t>
                </a:r>
              </a:p>
            </p:txBody>
          </p:sp>
          <p:sp>
            <p:nvSpPr>
              <p:cNvPr id="15" name="tx11">
                <a:extLst>
                  <a:ext uri="{FF2B5EF4-FFF2-40B4-BE49-F238E27FC236}">
                    <a16:creationId xmlns:a16="http://schemas.microsoft.com/office/drawing/2014/main" id="{B348116F-0EF7-4BFA-915C-D4D5A741CD68}"/>
                  </a:ext>
                </a:extLst>
              </p:cNvPr>
              <p:cNvSpPr/>
              <p:nvPr/>
            </p:nvSpPr>
            <p:spPr>
              <a:xfrm>
                <a:off x="941506" y="2841348"/>
                <a:ext cx="225164" cy="8334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0.75</a:t>
                </a:r>
              </a:p>
            </p:txBody>
          </p:sp>
          <p:sp>
            <p:nvSpPr>
              <p:cNvPr id="16" name="tx12">
                <a:extLst>
                  <a:ext uri="{FF2B5EF4-FFF2-40B4-BE49-F238E27FC236}">
                    <a16:creationId xmlns:a16="http://schemas.microsoft.com/office/drawing/2014/main" id="{FBB9086C-9FDF-4B7B-B2D2-455724336B61}"/>
                  </a:ext>
                </a:extLst>
              </p:cNvPr>
              <p:cNvSpPr/>
              <p:nvPr/>
            </p:nvSpPr>
            <p:spPr>
              <a:xfrm>
                <a:off x="941506" y="2149127"/>
                <a:ext cx="225164" cy="8334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1.00</a:t>
                </a:r>
              </a:p>
            </p:txBody>
          </p:sp>
          <p:sp>
            <p:nvSpPr>
              <p:cNvPr id="17" name="pl13">
                <a:extLst>
                  <a:ext uri="{FF2B5EF4-FFF2-40B4-BE49-F238E27FC236}">
                    <a16:creationId xmlns:a16="http://schemas.microsoft.com/office/drawing/2014/main" id="{09728446-5F6A-4C04-B214-790E686A9286}"/>
                  </a:ext>
                </a:extLst>
              </p:cNvPr>
              <p:cNvSpPr/>
              <p:nvPr/>
            </p:nvSpPr>
            <p:spPr>
              <a:xfrm>
                <a:off x="1331809" y="4960577"/>
                <a:ext cx="37957" cy="0"/>
              </a:xfrm>
              <a:custGeom>
                <a:avLst/>
                <a:gdLst/>
                <a:ahLst/>
                <a:cxnLst/>
                <a:rect l="0" t="0" r="0" b="0"/>
                <a:pathLst>
                  <a:path w="37957">
                    <a:moveTo>
                      <a:pt x="0" y="0"/>
                    </a:moveTo>
                    <a:lnTo>
                      <a:pt x="37957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" name="pl14">
                <a:extLst>
                  <a:ext uri="{FF2B5EF4-FFF2-40B4-BE49-F238E27FC236}">
                    <a16:creationId xmlns:a16="http://schemas.microsoft.com/office/drawing/2014/main" id="{6B7F4D52-864E-4F4B-A263-9B049F0E86CF}"/>
                  </a:ext>
                </a:extLst>
              </p:cNvPr>
              <p:cNvSpPr/>
              <p:nvPr/>
            </p:nvSpPr>
            <p:spPr>
              <a:xfrm>
                <a:off x="1331809" y="4268355"/>
                <a:ext cx="37957" cy="0"/>
              </a:xfrm>
              <a:custGeom>
                <a:avLst/>
                <a:gdLst/>
                <a:ahLst/>
                <a:cxnLst/>
                <a:rect l="0" t="0" r="0" b="0"/>
                <a:pathLst>
                  <a:path w="37957">
                    <a:moveTo>
                      <a:pt x="0" y="0"/>
                    </a:moveTo>
                    <a:lnTo>
                      <a:pt x="37957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" name="pl15">
                <a:extLst>
                  <a:ext uri="{FF2B5EF4-FFF2-40B4-BE49-F238E27FC236}">
                    <a16:creationId xmlns:a16="http://schemas.microsoft.com/office/drawing/2014/main" id="{B6A9CC9E-993F-4E82-8D30-204231968821}"/>
                  </a:ext>
                </a:extLst>
              </p:cNvPr>
              <p:cNvSpPr/>
              <p:nvPr/>
            </p:nvSpPr>
            <p:spPr>
              <a:xfrm>
                <a:off x="1331809" y="3576134"/>
                <a:ext cx="37957" cy="0"/>
              </a:xfrm>
              <a:custGeom>
                <a:avLst/>
                <a:gdLst/>
                <a:ahLst/>
                <a:cxnLst/>
                <a:rect l="0" t="0" r="0" b="0"/>
                <a:pathLst>
                  <a:path w="37957">
                    <a:moveTo>
                      <a:pt x="0" y="0"/>
                    </a:moveTo>
                    <a:lnTo>
                      <a:pt x="37957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" name="pl16">
                <a:extLst>
                  <a:ext uri="{FF2B5EF4-FFF2-40B4-BE49-F238E27FC236}">
                    <a16:creationId xmlns:a16="http://schemas.microsoft.com/office/drawing/2014/main" id="{9EBAB10F-4846-4882-AF7E-296927C35DC2}"/>
                  </a:ext>
                </a:extLst>
              </p:cNvPr>
              <p:cNvSpPr/>
              <p:nvPr/>
            </p:nvSpPr>
            <p:spPr>
              <a:xfrm>
                <a:off x="1331809" y="2883913"/>
                <a:ext cx="37957" cy="0"/>
              </a:xfrm>
              <a:custGeom>
                <a:avLst/>
                <a:gdLst/>
                <a:ahLst/>
                <a:cxnLst/>
                <a:rect l="0" t="0" r="0" b="0"/>
                <a:pathLst>
                  <a:path w="37957">
                    <a:moveTo>
                      <a:pt x="0" y="0"/>
                    </a:moveTo>
                    <a:lnTo>
                      <a:pt x="37957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" name="pl17">
                <a:extLst>
                  <a:ext uri="{FF2B5EF4-FFF2-40B4-BE49-F238E27FC236}">
                    <a16:creationId xmlns:a16="http://schemas.microsoft.com/office/drawing/2014/main" id="{500040F1-C08C-4AE1-BDDE-D013F83D7579}"/>
                  </a:ext>
                </a:extLst>
              </p:cNvPr>
              <p:cNvSpPr/>
              <p:nvPr/>
            </p:nvSpPr>
            <p:spPr>
              <a:xfrm>
                <a:off x="1331809" y="2191692"/>
                <a:ext cx="37957" cy="0"/>
              </a:xfrm>
              <a:custGeom>
                <a:avLst/>
                <a:gdLst/>
                <a:ahLst/>
                <a:cxnLst/>
                <a:rect l="0" t="0" r="0" b="0"/>
                <a:pathLst>
                  <a:path w="37957">
                    <a:moveTo>
                      <a:pt x="0" y="0"/>
                    </a:moveTo>
                    <a:lnTo>
                      <a:pt x="37957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" name="pl18">
                <a:extLst>
                  <a:ext uri="{FF2B5EF4-FFF2-40B4-BE49-F238E27FC236}">
                    <a16:creationId xmlns:a16="http://schemas.microsoft.com/office/drawing/2014/main" id="{2BA60FCC-0E6F-485C-A9EF-9779D29C4BF7}"/>
                  </a:ext>
                </a:extLst>
              </p:cNvPr>
              <p:cNvSpPr/>
              <p:nvPr/>
            </p:nvSpPr>
            <p:spPr>
              <a:xfrm>
                <a:off x="1686946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" name="pl19">
                <a:extLst>
                  <a:ext uri="{FF2B5EF4-FFF2-40B4-BE49-F238E27FC236}">
                    <a16:creationId xmlns:a16="http://schemas.microsoft.com/office/drawing/2014/main" id="{65C2E022-876E-40E7-A190-BC559B9F3D10}"/>
                  </a:ext>
                </a:extLst>
              </p:cNvPr>
              <p:cNvSpPr/>
              <p:nvPr/>
            </p:nvSpPr>
            <p:spPr>
              <a:xfrm>
                <a:off x="2283239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4" name="pl20">
                <a:extLst>
                  <a:ext uri="{FF2B5EF4-FFF2-40B4-BE49-F238E27FC236}">
                    <a16:creationId xmlns:a16="http://schemas.microsoft.com/office/drawing/2014/main" id="{A155F487-32BF-4A58-BA28-A4A51F1ECD4F}"/>
                  </a:ext>
                </a:extLst>
              </p:cNvPr>
              <p:cNvSpPr/>
              <p:nvPr/>
            </p:nvSpPr>
            <p:spPr>
              <a:xfrm>
                <a:off x="2879533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" name="pl21">
                <a:extLst>
                  <a:ext uri="{FF2B5EF4-FFF2-40B4-BE49-F238E27FC236}">
                    <a16:creationId xmlns:a16="http://schemas.microsoft.com/office/drawing/2014/main" id="{50214C7A-A68D-4598-8857-C0E1AC8295F6}"/>
                  </a:ext>
                </a:extLst>
              </p:cNvPr>
              <p:cNvSpPr/>
              <p:nvPr/>
            </p:nvSpPr>
            <p:spPr>
              <a:xfrm>
                <a:off x="3475827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6" name="pl22">
                <a:extLst>
                  <a:ext uri="{FF2B5EF4-FFF2-40B4-BE49-F238E27FC236}">
                    <a16:creationId xmlns:a16="http://schemas.microsoft.com/office/drawing/2014/main" id="{0FEDEB33-B6F4-419C-A88A-2FC2965AAEB7}"/>
                  </a:ext>
                </a:extLst>
              </p:cNvPr>
              <p:cNvSpPr/>
              <p:nvPr/>
            </p:nvSpPr>
            <p:spPr>
              <a:xfrm>
                <a:off x="4072120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7" name="pl23">
                <a:extLst>
                  <a:ext uri="{FF2B5EF4-FFF2-40B4-BE49-F238E27FC236}">
                    <a16:creationId xmlns:a16="http://schemas.microsoft.com/office/drawing/2014/main" id="{B77C91DF-B921-4DB6-86AC-0C38670D1111}"/>
                  </a:ext>
                </a:extLst>
              </p:cNvPr>
              <p:cNvSpPr/>
              <p:nvPr/>
            </p:nvSpPr>
            <p:spPr>
              <a:xfrm>
                <a:off x="4668414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" name="pl24">
                <a:extLst>
                  <a:ext uri="{FF2B5EF4-FFF2-40B4-BE49-F238E27FC236}">
                    <a16:creationId xmlns:a16="http://schemas.microsoft.com/office/drawing/2014/main" id="{B12D39F0-8263-463E-A26F-D63183C9D0F9}"/>
                  </a:ext>
                </a:extLst>
              </p:cNvPr>
              <p:cNvSpPr/>
              <p:nvPr/>
            </p:nvSpPr>
            <p:spPr>
              <a:xfrm>
                <a:off x="5264708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9" name="pl25">
                <a:extLst>
                  <a:ext uri="{FF2B5EF4-FFF2-40B4-BE49-F238E27FC236}">
                    <a16:creationId xmlns:a16="http://schemas.microsoft.com/office/drawing/2014/main" id="{7065289E-6CC1-4AF5-B7C0-960E9DEEE7BB}"/>
                  </a:ext>
                </a:extLst>
              </p:cNvPr>
              <p:cNvSpPr/>
              <p:nvPr/>
            </p:nvSpPr>
            <p:spPr>
              <a:xfrm>
                <a:off x="5861001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0" name="pl26">
                <a:extLst>
                  <a:ext uri="{FF2B5EF4-FFF2-40B4-BE49-F238E27FC236}">
                    <a16:creationId xmlns:a16="http://schemas.microsoft.com/office/drawing/2014/main" id="{5A199D1F-D203-4A00-9E0E-1DD238040D91}"/>
                  </a:ext>
                </a:extLst>
              </p:cNvPr>
              <p:cNvSpPr/>
              <p:nvPr/>
            </p:nvSpPr>
            <p:spPr>
              <a:xfrm>
                <a:off x="6457295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1" name="pl27">
                <a:extLst>
                  <a:ext uri="{FF2B5EF4-FFF2-40B4-BE49-F238E27FC236}">
                    <a16:creationId xmlns:a16="http://schemas.microsoft.com/office/drawing/2014/main" id="{66C481E9-3547-4D1C-8D51-5885E6EA3BBA}"/>
                  </a:ext>
                </a:extLst>
              </p:cNvPr>
              <p:cNvSpPr/>
              <p:nvPr/>
            </p:nvSpPr>
            <p:spPr>
              <a:xfrm>
                <a:off x="7053589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2" name="pl28">
                <a:extLst>
                  <a:ext uri="{FF2B5EF4-FFF2-40B4-BE49-F238E27FC236}">
                    <a16:creationId xmlns:a16="http://schemas.microsoft.com/office/drawing/2014/main" id="{4B1BE9E3-56A1-424E-BDDE-A748D254C9DB}"/>
                  </a:ext>
                </a:extLst>
              </p:cNvPr>
              <p:cNvSpPr/>
              <p:nvPr/>
            </p:nvSpPr>
            <p:spPr>
              <a:xfrm>
                <a:off x="7649883" y="5099021"/>
                <a:ext cx="0" cy="37957"/>
              </a:xfrm>
              <a:custGeom>
                <a:avLst/>
                <a:gdLst/>
                <a:ahLst/>
                <a:cxnLst/>
                <a:rect l="0" t="0" r="0" b="0"/>
                <a:pathLst>
                  <a:path h="37957">
                    <a:moveTo>
                      <a:pt x="0" y="37957"/>
                    </a:moveTo>
                    <a:lnTo>
                      <a:pt x="0" y="0"/>
                    </a:lnTo>
                  </a:path>
                </a:pathLst>
              </a:custGeom>
              <a:ln w="13550" cap="flat">
                <a:solidFill>
                  <a:srgbClr val="73737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33" name="tx29">
                <a:extLst>
                  <a:ext uri="{FF2B5EF4-FFF2-40B4-BE49-F238E27FC236}">
                    <a16:creationId xmlns:a16="http://schemas.microsoft.com/office/drawing/2014/main" id="{31615E3F-413A-44CB-8C1D-2E9020E257C6}"/>
                  </a:ext>
                </a:extLst>
              </p:cNvPr>
              <p:cNvSpPr/>
              <p:nvPr/>
            </p:nvSpPr>
            <p:spPr>
              <a:xfrm>
                <a:off x="1654761" y="5165757"/>
                <a:ext cx="64368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0</a:t>
                </a:r>
              </a:p>
            </p:txBody>
          </p:sp>
          <p:sp>
            <p:nvSpPr>
              <p:cNvPr id="34" name="tx30">
                <a:extLst>
                  <a:ext uri="{FF2B5EF4-FFF2-40B4-BE49-F238E27FC236}">
                    <a16:creationId xmlns:a16="http://schemas.microsoft.com/office/drawing/2014/main" id="{E04901EB-BD63-4B60-95CF-BDECAC2403EE}"/>
                  </a:ext>
                </a:extLst>
              </p:cNvPr>
              <p:cNvSpPr/>
              <p:nvPr/>
            </p:nvSpPr>
            <p:spPr>
              <a:xfrm>
                <a:off x="2186687" y="5162185"/>
                <a:ext cx="193104" cy="86717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365</a:t>
                </a:r>
              </a:p>
            </p:txBody>
          </p:sp>
          <p:sp>
            <p:nvSpPr>
              <p:cNvPr id="35" name="tx31">
                <a:extLst>
                  <a:ext uri="{FF2B5EF4-FFF2-40B4-BE49-F238E27FC236}">
                    <a16:creationId xmlns:a16="http://schemas.microsoft.com/office/drawing/2014/main" id="{17E579C0-043D-4001-B2A1-D9B1F002C0BE}"/>
                  </a:ext>
                </a:extLst>
              </p:cNvPr>
              <p:cNvSpPr/>
              <p:nvPr/>
            </p:nvSpPr>
            <p:spPr>
              <a:xfrm>
                <a:off x="2782981" y="5165757"/>
                <a:ext cx="193104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730</a:t>
                </a:r>
              </a:p>
            </p:txBody>
          </p:sp>
          <p:sp>
            <p:nvSpPr>
              <p:cNvPr id="36" name="tx32">
                <a:extLst>
                  <a:ext uri="{FF2B5EF4-FFF2-40B4-BE49-F238E27FC236}">
                    <a16:creationId xmlns:a16="http://schemas.microsoft.com/office/drawing/2014/main" id="{5600935F-4690-410B-B9F6-4BAC9BC1DC83}"/>
                  </a:ext>
                </a:extLst>
              </p:cNvPr>
              <p:cNvSpPr/>
              <p:nvPr/>
            </p:nvSpPr>
            <p:spPr>
              <a:xfrm>
                <a:off x="3347090" y="5165757"/>
                <a:ext cx="257472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1095</a:t>
                </a:r>
              </a:p>
            </p:txBody>
          </p:sp>
          <p:sp>
            <p:nvSpPr>
              <p:cNvPr id="37" name="tx33">
                <a:extLst>
                  <a:ext uri="{FF2B5EF4-FFF2-40B4-BE49-F238E27FC236}">
                    <a16:creationId xmlns:a16="http://schemas.microsoft.com/office/drawing/2014/main" id="{64637BAB-577A-4334-AFC7-2F6EA3454A54}"/>
                  </a:ext>
                </a:extLst>
              </p:cNvPr>
              <p:cNvSpPr/>
              <p:nvPr/>
            </p:nvSpPr>
            <p:spPr>
              <a:xfrm>
                <a:off x="3943384" y="5162185"/>
                <a:ext cx="257472" cy="86717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1460</a:t>
                </a:r>
              </a:p>
            </p:txBody>
          </p:sp>
          <p:sp>
            <p:nvSpPr>
              <p:cNvPr id="38" name="tx34">
                <a:extLst>
                  <a:ext uri="{FF2B5EF4-FFF2-40B4-BE49-F238E27FC236}">
                    <a16:creationId xmlns:a16="http://schemas.microsoft.com/office/drawing/2014/main" id="{7015EDC7-FEB9-464B-80A2-E484A51D3F76}"/>
                  </a:ext>
                </a:extLst>
              </p:cNvPr>
              <p:cNvSpPr/>
              <p:nvPr/>
            </p:nvSpPr>
            <p:spPr>
              <a:xfrm>
                <a:off x="4539678" y="5161193"/>
                <a:ext cx="257472" cy="8770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1825</a:t>
                </a:r>
              </a:p>
            </p:txBody>
          </p:sp>
          <p:sp>
            <p:nvSpPr>
              <p:cNvPr id="39" name="tx35">
                <a:extLst>
                  <a:ext uri="{FF2B5EF4-FFF2-40B4-BE49-F238E27FC236}">
                    <a16:creationId xmlns:a16="http://schemas.microsoft.com/office/drawing/2014/main" id="{26DF0790-1D95-4628-9581-241BD6D53B44}"/>
                  </a:ext>
                </a:extLst>
              </p:cNvPr>
              <p:cNvSpPr/>
              <p:nvPr/>
            </p:nvSpPr>
            <p:spPr>
              <a:xfrm>
                <a:off x="5135971" y="5165757"/>
                <a:ext cx="257472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2190</a:t>
                </a:r>
              </a:p>
            </p:txBody>
          </p:sp>
          <p:sp>
            <p:nvSpPr>
              <p:cNvPr id="40" name="tx36">
                <a:extLst>
                  <a:ext uri="{FF2B5EF4-FFF2-40B4-BE49-F238E27FC236}">
                    <a16:creationId xmlns:a16="http://schemas.microsoft.com/office/drawing/2014/main" id="{32F727BC-7D84-40D0-B5D6-3DCECD1F4C25}"/>
                  </a:ext>
                </a:extLst>
              </p:cNvPr>
              <p:cNvSpPr/>
              <p:nvPr/>
            </p:nvSpPr>
            <p:spPr>
              <a:xfrm>
                <a:off x="5732265" y="5165757"/>
                <a:ext cx="257472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2555</a:t>
                </a:r>
              </a:p>
            </p:txBody>
          </p:sp>
          <p:sp>
            <p:nvSpPr>
              <p:cNvPr id="41" name="tx37">
                <a:extLst>
                  <a:ext uri="{FF2B5EF4-FFF2-40B4-BE49-F238E27FC236}">
                    <a16:creationId xmlns:a16="http://schemas.microsoft.com/office/drawing/2014/main" id="{26752745-9961-422F-BB45-7BA30FE686D5}"/>
                  </a:ext>
                </a:extLst>
              </p:cNvPr>
              <p:cNvSpPr/>
              <p:nvPr/>
            </p:nvSpPr>
            <p:spPr>
              <a:xfrm>
                <a:off x="6328559" y="5165757"/>
                <a:ext cx="257472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2920</a:t>
                </a:r>
              </a:p>
            </p:txBody>
          </p:sp>
          <p:sp>
            <p:nvSpPr>
              <p:cNvPr id="42" name="tx38">
                <a:extLst>
                  <a:ext uri="{FF2B5EF4-FFF2-40B4-BE49-F238E27FC236}">
                    <a16:creationId xmlns:a16="http://schemas.microsoft.com/office/drawing/2014/main" id="{ADE3BCED-A70D-48AD-BF52-AD581DB4F0FF}"/>
                  </a:ext>
                </a:extLst>
              </p:cNvPr>
              <p:cNvSpPr/>
              <p:nvPr/>
            </p:nvSpPr>
            <p:spPr>
              <a:xfrm>
                <a:off x="6924852" y="5161193"/>
                <a:ext cx="257472" cy="8770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3285</a:t>
                </a:r>
              </a:p>
            </p:txBody>
          </p:sp>
          <p:sp>
            <p:nvSpPr>
              <p:cNvPr id="43" name="tx39">
                <a:extLst>
                  <a:ext uri="{FF2B5EF4-FFF2-40B4-BE49-F238E27FC236}">
                    <a16:creationId xmlns:a16="http://schemas.microsoft.com/office/drawing/2014/main" id="{09F002CE-5688-4AAF-B6EA-7FCA7FCAE30F}"/>
                  </a:ext>
                </a:extLst>
              </p:cNvPr>
              <p:cNvSpPr/>
              <p:nvPr/>
            </p:nvSpPr>
            <p:spPr>
              <a:xfrm>
                <a:off x="7521146" y="5162185"/>
                <a:ext cx="257472" cy="86717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6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6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3650</a:t>
                </a:r>
              </a:p>
            </p:txBody>
          </p:sp>
          <p:sp>
            <p:nvSpPr>
              <p:cNvPr id="44" name="tx40">
                <a:extLst>
                  <a:ext uri="{FF2B5EF4-FFF2-40B4-BE49-F238E27FC236}">
                    <a16:creationId xmlns:a16="http://schemas.microsoft.com/office/drawing/2014/main" id="{8CDCB532-4BA9-4712-B430-F37B9A25A476}"/>
                  </a:ext>
                </a:extLst>
              </p:cNvPr>
              <p:cNvSpPr/>
              <p:nvPr/>
            </p:nvSpPr>
            <p:spPr>
              <a:xfrm>
                <a:off x="4262644" y="5382219"/>
                <a:ext cx="295349" cy="12243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12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200" dirty="0">
                    <a:solidFill>
                      <a:srgbClr val="010202">
                        <a:alpha val="100000"/>
                      </a:srgbClr>
                    </a:solidFill>
                    <a:latin typeface="Carlito"/>
                    <a:cs typeface="Carlito"/>
                  </a:rPr>
                  <a:t>Days</a:t>
                </a:r>
              </a:p>
            </p:txBody>
          </p:sp>
          <p:sp>
            <p:nvSpPr>
              <p:cNvPr id="45" name="tx41">
                <a:extLst>
                  <a:ext uri="{FF2B5EF4-FFF2-40B4-BE49-F238E27FC236}">
                    <a16:creationId xmlns:a16="http://schemas.microsoft.com/office/drawing/2014/main" id="{508E0FBD-7047-4C92-9B2B-90AC7BA74533}"/>
                  </a:ext>
                </a:extLst>
              </p:cNvPr>
              <p:cNvSpPr/>
              <p:nvPr/>
            </p:nvSpPr>
            <p:spPr>
              <a:xfrm rot="16200000">
                <a:off x="-30845" y="3551727"/>
                <a:ext cx="1188615" cy="13037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12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100" dirty="0">
                    <a:solidFill>
                      <a:srgbClr val="010202">
                        <a:alpha val="100000"/>
                      </a:srgbClr>
                    </a:solidFill>
                    <a:latin typeface="Carlito"/>
                    <a:cs typeface="Carlito"/>
                  </a:rPr>
                  <a:t>Survival Probability</a:t>
                </a:r>
              </a:p>
            </p:txBody>
          </p:sp>
          <p:sp>
            <p:nvSpPr>
              <p:cNvPr id="47" name="rc49">
                <a:extLst>
                  <a:ext uri="{FF2B5EF4-FFF2-40B4-BE49-F238E27FC236}">
                    <a16:creationId xmlns:a16="http://schemas.microsoft.com/office/drawing/2014/main" id="{5ACA1F72-ECA7-41FF-8241-CC29D66A5407}"/>
                  </a:ext>
                </a:extLst>
              </p:cNvPr>
              <p:cNvSpPr/>
              <p:nvPr/>
            </p:nvSpPr>
            <p:spPr>
              <a:xfrm>
                <a:off x="733033" y="5598480"/>
                <a:ext cx="7712727" cy="11190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8" name="pl50">
                <a:extLst>
                  <a:ext uri="{FF2B5EF4-FFF2-40B4-BE49-F238E27FC236}">
                    <a16:creationId xmlns:a16="http://schemas.microsoft.com/office/drawing/2014/main" id="{B6DD1AA4-0E54-45FE-A01C-53D68181196D}"/>
                  </a:ext>
                </a:extLst>
              </p:cNvPr>
              <p:cNvSpPr/>
              <p:nvPr/>
            </p:nvSpPr>
            <p:spPr>
              <a:xfrm>
                <a:off x="733033" y="5608350"/>
                <a:ext cx="7712727" cy="0"/>
              </a:xfrm>
              <a:custGeom>
                <a:avLst/>
                <a:gdLst/>
                <a:ahLst/>
                <a:cxnLst/>
                <a:rect l="0" t="0" r="0" b="0"/>
                <a:pathLst>
                  <a:path w="7712727">
                    <a:moveTo>
                      <a:pt x="0" y="0"/>
                    </a:moveTo>
                    <a:lnTo>
                      <a:pt x="7712727" y="0"/>
                    </a:lnTo>
                    <a:lnTo>
                      <a:pt x="7712727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9" name="pl51">
                <a:extLst>
                  <a:ext uri="{FF2B5EF4-FFF2-40B4-BE49-F238E27FC236}">
                    <a16:creationId xmlns:a16="http://schemas.microsoft.com/office/drawing/2014/main" id="{8AC645E0-E132-4FF1-86C1-814227884009}"/>
                  </a:ext>
                </a:extLst>
              </p:cNvPr>
              <p:cNvSpPr/>
              <p:nvPr/>
            </p:nvSpPr>
            <p:spPr>
              <a:xfrm>
                <a:off x="733033" y="5604605"/>
                <a:ext cx="7712727" cy="0"/>
              </a:xfrm>
              <a:custGeom>
                <a:avLst/>
                <a:gdLst/>
                <a:ahLst/>
                <a:cxnLst/>
                <a:rect l="0" t="0" r="0" b="0"/>
                <a:pathLst>
                  <a:path w="7712727">
                    <a:moveTo>
                      <a:pt x="0" y="0"/>
                    </a:moveTo>
                    <a:lnTo>
                      <a:pt x="7712727" y="0"/>
                    </a:lnTo>
                    <a:lnTo>
                      <a:pt x="7712727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0" name="pl52">
                <a:extLst>
                  <a:ext uri="{FF2B5EF4-FFF2-40B4-BE49-F238E27FC236}">
                    <a16:creationId xmlns:a16="http://schemas.microsoft.com/office/drawing/2014/main" id="{65B8DF1B-544C-49F3-A7B6-86BE1FF8D697}"/>
                  </a:ext>
                </a:extLst>
              </p:cNvPr>
              <p:cNvSpPr/>
              <p:nvPr/>
            </p:nvSpPr>
            <p:spPr>
              <a:xfrm>
                <a:off x="733033" y="5600861"/>
                <a:ext cx="7712727" cy="0"/>
              </a:xfrm>
              <a:custGeom>
                <a:avLst/>
                <a:gdLst/>
                <a:ahLst/>
                <a:cxnLst/>
                <a:rect l="0" t="0" r="0" b="0"/>
                <a:pathLst>
                  <a:path w="7712727">
                    <a:moveTo>
                      <a:pt x="0" y="0"/>
                    </a:moveTo>
                    <a:lnTo>
                      <a:pt x="7712727" y="0"/>
                    </a:lnTo>
                    <a:lnTo>
                      <a:pt x="7712727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1" name="pl53">
                <a:extLst>
                  <a:ext uri="{FF2B5EF4-FFF2-40B4-BE49-F238E27FC236}">
                    <a16:creationId xmlns:a16="http://schemas.microsoft.com/office/drawing/2014/main" id="{1A9EFCA0-2030-4AA1-94A9-D3AD6B9B98C8}"/>
                  </a:ext>
                </a:extLst>
              </p:cNvPr>
              <p:cNvSpPr/>
              <p:nvPr/>
            </p:nvSpPr>
            <p:spPr>
              <a:xfrm>
                <a:off x="1986466" y="5598480"/>
                <a:ext cx="0" cy="11190"/>
              </a:xfrm>
              <a:custGeom>
                <a:avLst/>
                <a:gdLst/>
                <a:ahLst/>
                <a:cxnLst/>
                <a:rect l="0" t="0" r="0" b="0"/>
                <a:pathLst>
                  <a:path h="11190">
                    <a:moveTo>
                      <a:pt x="0" y="1119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2" name="pl54">
                <a:extLst>
                  <a:ext uri="{FF2B5EF4-FFF2-40B4-BE49-F238E27FC236}">
                    <a16:creationId xmlns:a16="http://schemas.microsoft.com/office/drawing/2014/main" id="{22F7895F-4D51-479D-9FCA-6D2E05419EB7}"/>
                  </a:ext>
                </a:extLst>
              </p:cNvPr>
              <p:cNvSpPr/>
              <p:nvPr/>
            </p:nvSpPr>
            <p:spPr>
              <a:xfrm>
                <a:off x="3792176" y="5598480"/>
                <a:ext cx="0" cy="11190"/>
              </a:xfrm>
              <a:custGeom>
                <a:avLst/>
                <a:gdLst/>
                <a:ahLst/>
                <a:cxnLst/>
                <a:rect l="0" t="0" r="0" b="0"/>
                <a:pathLst>
                  <a:path h="11190">
                    <a:moveTo>
                      <a:pt x="0" y="1119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3" name="pl55">
                <a:extLst>
                  <a:ext uri="{FF2B5EF4-FFF2-40B4-BE49-F238E27FC236}">
                    <a16:creationId xmlns:a16="http://schemas.microsoft.com/office/drawing/2014/main" id="{FD3D6D58-1423-4EB1-8AF1-4576CBDD1B22}"/>
                  </a:ext>
                </a:extLst>
              </p:cNvPr>
              <p:cNvSpPr/>
              <p:nvPr/>
            </p:nvSpPr>
            <p:spPr>
              <a:xfrm>
                <a:off x="5597886" y="5598480"/>
                <a:ext cx="0" cy="11190"/>
              </a:xfrm>
              <a:custGeom>
                <a:avLst/>
                <a:gdLst/>
                <a:ahLst/>
                <a:cxnLst/>
                <a:rect l="0" t="0" r="0" b="0"/>
                <a:pathLst>
                  <a:path h="11190">
                    <a:moveTo>
                      <a:pt x="0" y="1119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4" name="pl56">
                <a:extLst>
                  <a:ext uri="{FF2B5EF4-FFF2-40B4-BE49-F238E27FC236}">
                    <a16:creationId xmlns:a16="http://schemas.microsoft.com/office/drawing/2014/main" id="{7B936834-6269-49BC-B06C-46725E22CF14}"/>
                  </a:ext>
                </a:extLst>
              </p:cNvPr>
              <p:cNvSpPr/>
              <p:nvPr/>
            </p:nvSpPr>
            <p:spPr>
              <a:xfrm>
                <a:off x="7403595" y="5598480"/>
                <a:ext cx="0" cy="11190"/>
              </a:xfrm>
              <a:custGeom>
                <a:avLst/>
                <a:gdLst/>
                <a:ahLst/>
                <a:cxnLst/>
                <a:rect l="0" t="0" r="0" b="0"/>
                <a:pathLst>
                  <a:path h="11190">
                    <a:moveTo>
                      <a:pt x="0" y="1119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ln w="6775" cap="flat">
                <a:solidFill>
                  <a:srgbClr val="EBEBEB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7" name="tx59">
                <a:extLst>
                  <a:ext uri="{FF2B5EF4-FFF2-40B4-BE49-F238E27FC236}">
                    <a16:creationId xmlns:a16="http://schemas.microsoft.com/office/drawing/2014/main" id="{2E25691D-7780-4E5C-B618-2D0223B8C4B4}"/>
                  </a:ext>
                </a:extLst>
              </p:cNvPr>
              <p:cNvSpPr/>
              <p:nvPr/>
            </p:nvSpPr>
            <p:spPr>
              <a:xfrm>
                <a:off x="1358310" y="5670999"/>
                <a:ext cx="257472" cy="8770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 dirty="0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1085</a:t>
                </a:r>
              </a:p>
            </p:txBody>
          </p:sp>
          <p:sp>
            <p:nvSpPr>
              <p:cNvPr id="58" name="tx60">
                <a:extLst>
                  <a:ext uri="{FF2B5EF4-FFF2-40B4-BE49-F238E27FC236}">
                    <a16:creationId xmlns:a16="http://schemas.microsoft.com/office/drawing/2014/main" id="{ECECF404-1328-41D4-998E-2B3B5A6D228E}"/>
                  </a:ext>
                </a:extLst>
              </p:cNvPr>
              <p:cNvSpPr/>
              <p:nvPr/>
            </p:nvSpPr>
            <p:spPr>
              <a:xfrm>
                <a:off x="1990328" y="5670999"/>
                <a:ext cx="221816" cy="8770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 dirty="0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863</a:t>
                </a:r>
              </a:p>
            </p:txBody>
          </p:sp>
          <p:sp>
            <p:nvSpPr>
              <p:cNvPr id="59" name="tx61">
                <a:extLst>
                  <a:ext uri="{FF2B5EF4-FFF2-40B4-BE49-F238E27FC236}">
                    <a16:creationId xmlns:a16="http://schemas.microsoft.com/office/drawing/2014/main" id="{3790E743-E2E7-471F-AAD3-1A5FB6EEF3C2}"/>
                  </a:ext>
                </a:extLst>
              </p:cNvPr>
              <p:cNvSpPr/>
              <p:nvPr/>
            </p:nvSpPr>
            <p:spPr>
              <a:xfrm>
                <a:off x="2604517" y="5671991"/>
                <a:ext cx="221815" cy="86717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706</a:t>
                </a:r>
              </a:p>
            </p:txBody>
          </p:sp>
          <p:sp>
            <p:nvSpPr>
              <p:cNvPr id="60" name="tx62">
                <a:extLst>
                  <a:ext uri="{FF2B5EF4-FFF2-40B4-BE49-F238E27FC236}">
                    <a16:creationId xmlns:a16="http://schemas.microsoft.com/office/drawing/2014/main" id="{13D851D5-6B8F-4A23-B911-2ED50E46CA8E}"/>
                  </a:ext>
                </a:extLst>
              </p:cNvPr>
              <p:cNvSpPr/>
              <p:nvPr/>
            </p:nvSpPr>
            <p:spPr>
              <a:xfrm>
                <a:off x="3218706" y="5670999"/>
                <a:ext cx="221815" cy="8770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578</a:t>
                </a:r>
              </a:p>
            </p:txBody>
          </p:sp>
          <p:sp>
            <p:nvSpPr>
              <p:cNvPr id="61" name="tx63">
                <a:extLst>
                  <a:ext uri="{FF2B5EF4-FFF2-40B4-BE49-F238E27FC236}">
                    <a16:creationId xmlns:a16="http://schemas.microsoft.com/office/drawing/2014/main" id="{E470E167-A59C-42C7-805F-80B8965236B1}"/>
                  </a:ext>
                </a:extLst>
              </p:cNvPr>
              <p:cNvSpPr/>
              <p:nvPr/>
            </p:nvSpPr>
            <p:spPr>
              <a:xfrm>
                <a:off x="3832896" y="5676357"/>
                <a:ext cx="221815" cy="8235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442</a:t>
                </a:r>
              </a:p>
            </p:txBody>
          </p:sp>
          <p:sp>
            <p:nvSpPr>
              <p:cNvPr id="62" name="tx64">
                <a:extLst>
                  <a:ext uri="{FF2B5EF4-FFF2-40B4-BE49-F238E27FC236}">
                    <a16:creationId xmlns:a16="http://schemas.microsoft.com/office/drawing/2014/main" id="{00D5CA34-A16C-47A8-8634-835FBDA92F4B}"/>
                  </a:ext>
                </a:extLst>
              </p:cNvPr>
              <p:cNvSpPr/>
              <p:nvPr/>
            </p:nvSpPr>
            <p:spPr>
              <a:xfrm>
                <a:off x="4447085" y="5675563"/>
                <a:ext cx="221815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 dirty="0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340</a:t>
                </a:r>
              </a:p>
            </p:txBody>
          </p:sp>
          <p:sp>
            <p:nvSpPr>
              <p:cNvPr id="63" name="tx65">
                <a:extLst>
                  <a:ext uri="{FF2B5EF4-FFF2-40B4-BE49-F238E27FC236}">
                    <a16:creationId xmlns:a16="http://schemas.microsoft.com/office/drawing/2014/main" id="{B8984E82-674E-4395-A3C8-AB4D6AC80159}"/>
                  </a:ext>
                </a:extLst>
              </p:cNvPr>
              <p:cNvSpPr/>
              <p:nvPr/>
            </p:nvSpPr>
            <p:spPr>
              <a:xfrm>
                <a:off x="5061274" y="5675563"/>
                <a:ext cx="221815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 dirty="0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295</a:t>
                </a:r>
              </a:p>
            </p:txBody>
          </p:sp>
          <p:sp>
            <p:nvSpPr>
              <p:cNvPr id="64" name="tx66">
                <a:extLst>
                  <a:ext uri="{FF2B5EF4-FFF2-40B4-BE49-F238E27FC236}">
                    <a16:creationId xmlns:a16="http://schemas.microsoft.com/office/drawing/2014/main" id="{379599EF-212A-4268-8109-3E92FD11D3F0}"/>
                  </a:ext>
                </a:extLst>
              </p:cNvPr>
              <p:cNvSpPr/>
              <p:nvPr/>
            </p:nvSpPr>
            <p:spPr>
              <a:xfrm>
                <a:off x="5675464" y="5675563"/>
                <a:ext cx="221815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207</a:t>
                </a:r>
              </a:p>
            </p:txBody>
          </p:sp>
          <p:sp>
            <p:nvSpPr>
              <p:cNvPr id="65" name="tx67">
                <a:extLst>
                  <a:ext uri="{FF2B5EF4-FFF2-40B4-BE49-F238E27FC236}">
                    <a16:creationId xmlns:a16="http://schemas.microsoft.com/office/drawing/2014/main" id="{677A8DEE-2AAB-4B62-A029-498269C384FB}"/>
                  </a:ext>
                </a:extLst>
              </p:cNvPr>
              <p:cNvSpPr/>
              <p:nvPr/>
            </p:nvSpPr>
            <p:spPr>
              <a:xfrm>
                <a:off x="6289653" y="5676952"/>
                <a:ext cx="221815" cy="8175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147</a:t>
                </a:r>
              </a:p>
            </p:txBody>
          </p:sp>
          <p:sp>
            <p:nvSpPr>
              <p:cNvPr id="66" name="tx68">
                <a:extLst>
                  <a:ext uri="{FF2B5EF4-FFF2-40B4-BE49-F238E27FC236}">
                    <a16:creationId xmlns:a16="http://schemas.microsoft.com/office/drawing/2014/main" id="{CD90A768-24C8-46A0-A3D8-B3782F7D5D11}"/>
                  </a:ext>
                </a:extLst>
              </p:cNvPr>
              <p:cNvSpPr/>
              <p:nvPr/>
            </p:nvSpPr>
            <p:spPr>
              <a:xfrm>
                <a:off x="6921671" y="5676357"/>
                <a:ext cx="186159" cy="8235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 91</a:t>
                </a:r>
              </a:p>
            </p:txBody>
          </p:sp>
          <p:sp>
            <p:nvSpPr>
              <p:cNvPr id="67" name="tx69">
                <a:extLst>
                  <a:ext uri="{FF2B5EF4-FFF2-40B4-BE49-F238E27FC236}">
                    <a16:creationId xmlns:a16="http://schemas.microsoft.com/office/drawing/2014/main" id="{0849C400-C2DC-4368-929D-9E997EAA6E95}"/>
                  </a:ext>
                </a:extLst>
              </p:cNvPr>
              <p:cNvSpPr/>
              <p:nvPr/>
            </p:nvSpPr>
            <p:spPr>
              <a:xfrm>
                <a:off x="7535860" y="5675563"/>
                <a:ext cx="186159" cy="8314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99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995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  25</a:t>
                </a:r>
              </a:p>
            </p:txBody>
          </p:sp>
          <p:sp>
            <p:nvSpPr>
              <p:cNvPr id="68" name="tx70">
                <a:extLst>
                  <a:ext uri="{FF2B5EF4-FFF2-40B4-BE49-F238E27FC236}">
                    <a16:creationId xmlns:a16="http://schemas.microsoft.com/office/drawing/2014/main" id="{5CCDD9DE-9F86-4B33-AD77-2D16EA552353}"/>
                  </a:ext>
                </a:extLst>
              </p:cNvPr>
              <p:cNvSpPr/>
              <p:nvPr/>
            </p:nvSpPr>
            <p:spPr>
              <a:xfrm>
                <a:off x="972311" y="5674869"/>
                <a:ext cx="125406" cy="8016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88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880" b="1" dirty="0">
                    <a:solidFill>
                      <a:srgbClr val="4D4D4D">
                        <a:alpha val="100000"/>
                      </a:srgbClr>
                    </a:solidFill>
                    <a:latin typeface="Carlito"/>
                    <a:cs typeface="Carlito"/>
                  </a:rPr>
                  <a:t>All</a:t>
                </a:r>
              </a:p>
            </p:txBody>
          </p:sp>
          <p:sp>
            <p:nvSpPr>
              <p:cNvPr id="69" name="tx71">
                <a:extLst>
                  <a:ext uri="{FF2B5EF4-FFF2-40B4-BE49-F238E27FC236}">
                    <a16:creationId xmlns:a16="http://schemas.microsoft.com/office/drawing/2014/main" id="{36879EA0-24AE-4739-ABE2-42EB910B0ABD}"/>
                  </a:ext>
                </a:extLst>
              </p:cNvPr>
              <p:cNvSpPr/>
              <p:nvPr/>
            </p:nvSpPr>
            <p:spPr>
              <a:xfrm>
                <a:off x="4070061" y="5848384"/>
                <a:ext cx="815639" cy="8909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000" dirty="0">
                    <a:solidFill>
                      <a:srgbClr val="000000">
                        <a:alpha val="100000"/>
                      </a:srgbClr>
                    </a:solidFill>
                    <a:latin typeface="Carlito"/>
                    <a:cs typeface="Carlito"/>
                  </a:rPr>
                  <a:t>Numbers at risk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280408-09F1-4180-ABEB-0C3C6DAE1460}"/>
                </a:ext>
              </a:extLst>
            </p:cNvPr>
            <p:cNvSpPr txBox="1"/>
            <p:nvPr/>
          </p:nvSpPr>
          <p:spPr>
            <a:xfrm>
              <a:off x="6383937" y="4067378"/>
              <a:ext cx="1096210" cy="2145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b="1" dirty="0"/>
                <a:t>5YSR: 93.2%</a:t>
              </a:r>
              <a:endParaRPr lang="ko-KR" altLang="en-US" sz="105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8DB777-40EB-45B9-BFAA-4DF26875220B}"/>
                </a:ext>
              </a:extLst>
            </p:cNvPr>
            <p:cNvSpPr txBox="1"/>
            <p:nvPr/>
          </p:nvSpPr>
          <p:spPr>
            <a:xfrm>
              <a:off x="7709557" y="4067378"/>
              <a:ext cx="1096210" cy="2145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b="1" dirty="0"/>
                <a:t>9YSR: 91.4%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683</Words>
  <Application>Microsoft Office PowerPoint</Application>
  <PresentationFormat>화면 슬라이드 쇼(4:3)</PresentationFormat>
  <Paragraphs>205</Paragraphs>
  <Slides>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Carlito</vt:lpstr>
      <vt:lpstr>맑은 고딕</vt:lpstr>
      <vt:lpstr>Arial</vt:lpstr>
      <vt:lpstr>Wingdings</vt:lpstr>
      <vt:lpstr>Office 테마</vt:lpstr>
      <vt:lpstr>The 10-year Single Institute Experience of Minimally Invasive Cardiac Surgery : From 0 to 1085 case</vt:lpstr>
      <vt:lpstr>Purpose</vt:lpstr>
      <vt:lpstr>Methods</vt:lpstr>
      <vt:lpstr>Results I</vt:lpstr>
      <vt:lpstr>Results II</vt:lpstr>
      <vt:lpstr>Results III Adoption rate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제형곤</cp:lastModifiedBy>
  <cp:revision>54</cp:revision>
  <dcterms:created xsi:type="dcterms:W3CDTF">2017-07-25T23:31:23Z</dcterms:created>
  <dcterms:modified xsi:type="dcterms:W3CDTF">2019-08-23T06:24:29Z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