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1" r:id="rId4"/>
    <p:sldId id="266" r:id="rId5"/>
    <p:sldId id="262" r:id="rId6"/>
    <p:sldId id="267" r:id="rId7"/>
    <p:sldId id="269" r:id="rId8"/>
    <p:sldId id="260" r:id="rId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99" d="100"/>
          <a:sy n="99" d="100"/>
        </p:scale>
        <p:origin x="24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FE8B80-5995-4E09-AC97-96DE463356BD}" type="doc">
      <dgm:prSet loTypeId="urn:microsoft.com/office/officeart/2005/8/layout/hierarchy1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pPr latinLnBrk="1"/>
          <a:endParaRPr lang="ko-KR" altLang="en-US"/>
        </a:p>
      </dgm:t>
    </dgm:pt>
    <dgm:pt modelId="{FA9B7075-4E9D-41AE-B7EB-5237AC14A8A8}">
      <dgm:prSet phldrT="[텍스트]" custT="1"/>
      <dgm:spPr/>
      <dgm:t>
        <a:bodyPr/>
        <a:lstStyle/>
        <a:p>
          <a:pPr latinLnBrk="1"/>
          <a:r>
            <a:rPr lang="en-US" altLang="ko-KR" sz="1050" b="1" dirty="0" smtClean="0">
              <a:latin typeface="+mj-lt"/>
            </a:rPr>
            <a:t>ECMO Support for LT (40)</a:t>
          </a:r>
          <a:endParaRPr lang="ko-KR" altLang="en-US" sz="1050" b="1" dirty="0">
            <a:latin typeface="+mj-lt"/>
          </a:endParaRPr>
        </a:p>
      </dgm:t>
    </dgm:pt>
    <dgm:pt modelId="{74B4A918-5C67-402F-98A1-213989F06EED}" type="parTrans" cxnId="{F198E0D1-555F-4032-8F7B-4875F4FF504C}">
      <dgm:prSet/>
      <dgm:spPr/>
      <dgm:t>
        <a:bodyPr/>
        <a:lstStyle/>
        <a:p>
          <a:pPr latinLnBrk="1"/>
          <a:endParaRPr lang="ko-KR" altLang="en-US" sz="1050" b="1">
            <a:latin typeface="+mj-lt"/>
          </a:endParaRPr>
        </a:p>
      </dgm:t>
    </dgm:pt>
    <dgm:pt modelId="{417B544B-1914-4C1E-9F2D-171ECB16488C}" type="sibTrans" cxnId="{F198E0D1-555F-4032-8F7B-4875F4FF504C}">
      <dgm:prSet/>
      <dgm:spPr/>
      <dgm:t>
        <a:bodyPr/>
        <a:lstStyle/>
        <a:p>
          <a:pPr latinLnBrk="1"/>
          <a:endParaRPr lang="ko-KR" altLang="en-US" sz="1050" b="1">
            <a:latin typeface="+mj-lt"/>
          </a:endParaRPr>
        </a:p>
      </dgm:t>
    </dgm:pt>
    <dgm:pt modelId="{666A98EC-CF61-40FB-B5B2-6D351E47B29A}">
      <dgm:prSet phldrT="[텍스트]" custT="1"/>
      <dgm:spPr/>
      <dgm:t>
        <a:bodyPr/>
        <a:lstStyle/>
        <a:p>
          <a:pPr latinLnBrk="1"/>
          <a:r>
            <a:rPr lang="en-US" altLang="ko-KR" sz="1050" b="1" dirty="0" smtClean="0">
              <a:latin typeface="+mj-lt"/>
            </a:rPr>
            <a:t>Before  Oxy RVAD (22)</a:t>
          </a:r>
          <a:endParaRPr lang="ko-KR" altLang="en-US" sz="1050" b="1" dirty="0">
            <a:latin typeface="+mj-lt"/>
          </a:endParaRPr>
        </a:p>
      </dgm:t>
    </dgm:pt>
    <dgm:pt modelId="{B5B563BA-2A9D-494E-A48A-4A87A6B67792}" type="parTrans" cxnId="{E30AF5E7-BE3C-4CA4-94F7-AE0655449940}">
      <dgm:prSet/>
      <dgm:spPr/>
      <dgm:t>
        <a:bodyPr/>
        <a:lstStyle/>
        <a:p>
          <a:pPr latinLnBrk="1"/>
          <a:endParaRPr lang="ko-KR" altLang="en-US" sz="1050" b="1">
            <a:latin typeface="+mj-lt"/>
          </a:endParaRPr>
        </a:p>
      </dgm:t>
    </dgm:pt>
    <dgm:pt modelId="{C15E3471-BD60-41AB-8D89-D2FF45077B8A}" type="sibTrans" cxnId="{E30AF5E7-BE3C-4CA4-94F7-AE0655449940}">
      <dgm:prSet/>
      <dgm:spPr/>
      <dgm:t>
        <a:bodyPr/>
        <a:lstStyle/>
        <a:p>
          <a:pPr latinLnBrk="1"/>
          <a:endParaRPr lang="ko-KR" altLang="en-US" sz="1050" b="1">
            <a:latin typeface="+mj-lt"/>
          </a:endParaRPr>
        </a:p>
      </dgm:t>
    </dgm:pt>
    <dgm:pt modelId="{7577938B-3AB6-44BD-BE0D-8048084586C7}">
      <dgm:prSet phldrT="[텍스트]" custT="1"/>
      <dgm:spPr/>
      <dgm:t>
        <a:bodyPr/>
        <a:lstStyle/>
        <a:p>
          <a:pPr latinLnBrk="1"/>
          <a:r>
            <a:rPr lang="en-US" altLang="ko-KR" sz="1050" b="1" dirty="0" smtClean="0">
              <a:latin typeface="+mj-lt"/>
            </a:rPr>
            <a:t>After Oxy RVAD (18)</a:t>
          </a:r>
          <a:endParaRPr lang="ko-KR" altLang="en-US" sz="1050" b="1" dirty="0">
            <a:latin typeface="+mj-lt"/>
          </a:endParaRPr>
        </a:p>
      </dgm:t>
    </dgm:pt>
    <dgm:pt modelId="{A48034C6-15EE-4A9B-B725-D3536C91048A}" type="parTrans" cxnId="{DA9B445C-9081-4E7B-8E8E-BD37EFB355AA}">
      <dgm:prSet/>
      <dgm:spPr/>
      <dgm:t>
        <a:bodyPr/>
        <a:lstStyle/>
        <a:p>
          <a:pPr latinLnBrk="1"/>
          <a:endParaRPr lang="ko-KR" altLang="en-US" sz="1050" b="1">
            <a:latin typeface="+mj-lt"/>
          </a:endParaRPr>
        </a:p>
      </dgm:t>
    </dgm:pt>
    <dgm:pt modelId="{B060F1A4-C002-4F99-8F33-976BB0A0BA49}" type="sibTrans" cxnId="{DA9B445C-9081-4E7B-8E8E-BD37EFB355AA}">
      <dgm:prSet/>
      <dgm:spPr/>
      <dgm:t>
        <a:bodyPr/>
        <a:lstStyle/>
        <a:p>
          <a:pPr latinLnBrk="1"/>
          <a:endParaRPr lang="ko-KR" altLang="en-US" sz="1050" b="1">
            <a:latin typeface="+mj-lt"/>
          </a:endParaRPr>
        </a:p>
      </dgm:t>
    </dgm:pt>
    <dgm:pt modelId="{0619BDC4-4CE3-43D8-B0A9-6D0CE9AB48C3}">
      <dgm:prSet custT="1"/>
      <dgm:spPr/>
      <dgm:t>
        <a:bodyPr/>
        <a:lstStyle/>
        <a:p>
          <a:pPr latinLnBrk="1"/>
          <a:r>
            <a:rPr lang="en-US" altLang="ko-KR" sz="1050" b="1" dirty="0" smtClean="0">
              <a:latin typeface="+mj-lt"/>
            </a:rPr>
            <a:t>Delisting (4)</a:t>
          </a:r>
          <a:endParaRPr lang="ko-KR" altLang="en-US" sz="1050" b="1" dirty="0">
            <a:latin typeface="+mj-lt"/>
          </a:endParaRPr>
        </a:p>
      </dgm:t>
    </dgm:pt>
    <dgm:pt modelId="{02BC763A-34D5-4830-B911-B8BA863FD99A}" type="parTrans" cxnId="{1AA24BB5-BD3B-40B9-965F-AAA1B69C6C9E}">
      <dgm:prSet/>
      <dgm:spPr/>
      <dgm:t>
        <a:bodyPr/>
        <a:lstStyle/>
        <a:p>
          <a:pPr latinLnBrk="1"/>
          <a:endParaRPr lang="ko-KR" altLang="en-US" sz="1050" b="1">
            <a:latin typeface="+mj-lt"/>
          </a:endParaRPr>
        </a:p>
      </dgm:t>
    </dgm:pt>
    <dgm:pt modelId="{FA305015-8F52-4F61-A346-1E831491E616}" type="sibTrans" cxnId="{1AA24BB5-BD3B-40B9-965F-AAA1B69C6C9E}">
      <dgm:prSet/>
      <dgm:spPr/>
      <dgm:t>
        <a:bodyPr/>
        <a:lstStyle/>
        <a:p>
          <a:pPr latinLnBrk="1"/>
          <a:endParaRPr lang="ko-KR" altLang="en-US" sz="1050" b="1">
            <a:latin typeface="+mj-lt"/>
          </a:endParaRPr>
        </a:p>
      </dgm:t>
    </dgm:pt>
    <dgm:pt modelId="{07EB694B-5EE5-4AFE-977D-590A84E5B992}">
      <dgm:prSet custT="1"/>
      <dgm:spPr/>
      <dgm:t>
        <a:bodyPr/>
        <a:lstStyle/>
        <a:p>
          <a:pPr latinLnBrk="1"/>
          <a:r>
            <a:rPr lang="en-US" altLang="ko-KR" sz="1050" b="1" dirty="0" smtClean="0">
              <a:latin typeface="+mj-lt"/>
            </a:rPr>
            <a:t>LT (18)</a:t>
          </a:r>
          <a:endParaRPr lang="ko-KR" altLang="en-US" sz="1050" b="1" dirty="0">
            <a:latin typeface="+mj-lt"/>
          </a:endParaRPr>
        </a:p>
      </dgm:t>
    </dgm:pt>
    <dgm:pt modelId="{A4A41204-CB8F-44A1-8E98-CC1C9C909C8B}" type="parTrans" cxnId="{5B7F9062-4F8D-47A5-BFED-3D8B95BFABDF}">
      <dgm:prSet/>
      <dgm:spPr/>
      <dgm:t>
        <a:bodyPr/>
        <a:lstStyle/>
        <a:p>
          <a:pPr latinLnBrk="1"/>
          <a:endParaRPr lang="ko-KR" altLang="en-US" sz="1050" b="1">
            <a:latin typeface="+mj-lt"/>
          </a:endParaRPr>
        </a:p>
      </dgm:t>
    </dgm:pt>
    <dgm:pt modelId="{38E2BD77-4E63-42B3-9CEE-C969163461BD}" type="sibTrans" cxnId="{5B7F9062-4F8D-47A5-BFED-3D8B95BFABDF}">
      <dgm:prSet/>
      <dgm:spPr/>
      <dgm:t>
        <a:bodyPr/>
        <a:lstStyle/>
        <a:p>
          <a:pPr latinLnBrk="1"/>
          <a:endParaRPr lang="ko-KR" altLang="en-US" sz="1050" b="1">
            <a:latin typeface="+mj-lt"/>
          </a:endParaRPr>
        </a:p>
      </dgm:t>
    </dgm:pt>
    <dgm:pt modelId="{9649B31B-4793-4C54-B5A2-876EFD168C3F}">
      <dgm:prSet custT="1"/>
      <dgm:spPr/>
      <dgm:t>
        <a:bodyPr/>
        <a:lstStyle/>
        <a:p>
          <a:pPr latinLnBrk="1"/>
          <a:r>
            <a:rPr lang="en-US" altLang="ko-KR" sz="1050" b="1" dirty="0" smtClean="0">
              <a:latin typeface="+mj-lt"/>
            </a:rPr>
            <a:t>LT (14)</a:t>
          </a:r>
          <a:endParaRPr lang="ko-KR" altLang="en-US" sz="1050" b="1" dirty="0">
            <a:latin typeface="+mj-lt"/>
          </a:endParaRPr>
        </a:p>
      </dgm:t>
    </dgm:pt>
    <dgm:pt modelId="{603D48BE-09EA-4C68-9DD5-67EADEAE101B}" type="parTrans" cxnId="{5CF01525-F945-4E29-AFE4-899D260B732F}">
      <dgm:prSet/>
      <dgm:spPr/>
      <dgm:t>
        <a:bodyPr/>
        <a:lstStyle/>
        <a:p>
          <a:pPr latinLnBrk="1"/>
          <a:endParaRPr lang="ko-KR" altLang="en-US" sz="1050" b="1">
            <a:latin typeface="+mj-lt"/>
          </a:endParaRPr>
        </a:p>
      </dgm:t>
    </dgm:pt>
    <dgm:pt modelId="{844E7F83-1ACB-4BED-98CB-B47014E0D287}" type="sibTrans" cxnId="{5CF01525-F945-4E29-AFE4-899D260B732F}">
      <dgm:prSet/>
      <dgm:spPr/>
      <dgm:t>
        <a:bodyPr/>
        <a:lstStyle/>
        <a:p>
          <a:pPr latinLnBrk="1"/>
          <a:endParaRPr lang="ko-KR" altLang="en-US" sz="1050" b="1">
            <a:latin typeface="+mj-lt"/>
          </a:endParaRPr>
        </a:p>
      </dgm:t>
    </dgm:pt>
    <dgm:pt modelId="{01B7AE04-1CAA-4454-ACC2-FBE4D1C7519B}">
      <dgm:prSet custT="1"/>
      <dgm:spPr/>
      <dgm:t>
        <a:bodyPr/>
        <a:lstStyle/>
        <a:p>
          <a:pPr latinLnBrk="1"/>
          <a:r>
            <a:rPr lang="en-US" altLang="ko-KR" sz="1050" b="1" dirty="0" smtClean="0">
              <a:latin typeface="+mj-lt"/>
            </a:rPr>
            <a:t>Delisting (4)</a:t>
          </a:r>
          <a:endParaRPr lang="ko-KR" altLang="en-US" sz="1050" b="1" dirty="0">
            <a:latin typeface="+mj-lt"/>
          </a:endParaRPr>
        </a:p>
      </dgm:t>
    </dgm:pt>
    <dgm:pt modelId="{2B85FBA8-6CD1-47A2-BBAD-0C4AF9C4452F}" type="parTrans" cxnId="{B868DAA8-62AA-4521-ABB3-95D2A710F1D2}">
      <dgm:prSet/>
      <dgm:spPr/>
      <dgm:t>
        <a:bodyPr/>
        <a:lstStyle/>
        <a:p>
          <a:pPr latinLnBrk="1"/>
          <a:endParaRPr lang="ko-KR" altLang="en-US" sz="1050" b="1">
            <a:latin typeface="+mj-lt"/>
          </a:endParaRPr>
        </a:p>
      </dgm:t>
    </dgm:pt>
    <dgm:pt modelId="{8DB2FEEE-606F-47B5-B4C3-714C5249AFC4}" type="sibTrans" cxnId="{B868DAA8-62AA-4521-ABB3-95D2A710F1D2}">
      <dgm:prSet/>
      <dgm:spPr/>
      <dgm:t>
        <a:bodyPr/>
        <a:lstStyle/>
        <a:p>
          <a:pPr latinLnBrk="1"/>
          <a:endParaRPr lang="ko-KR" altLang="en-US" sz="1050" b="1">
            <a:latin typeface="+mj-lt"/>
          </a:endParaRPr>
        </a:p>
      </dgm:t>
    </dgm:pt>
    <dgm:pt modelId="{53A6A8CA-6076-4CFA-B588-870599E1E6B8}" type="pres">
      <dgm:prSet presAssocID="{DDFE8B80-5995-4E09-AC97-96DE463356B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49920DB-07E8-484E-B0B1-88E3EEA23A3E}" type="pres">
      <dgm:prSet presAssocID="{FA9B7075-4E9D-41AE-B7EB-5237AC14A8A8}" presName="hierRoot1" presStyleCnt="0"/>
      <dgm:spPr/>
    </dgm:pt>
    <dgm:pt modelId="{E51F57E0-B7F9-4599-BADB-DE82C05CC8EF}" type="pres">
      <dgm:prSet presAssocID="{FA9B7075-4E9D-41AE-B7EB-5237AC14A8A8}" presName="composite" presStyleCnt="0"/>
      <dgm:spPr/>
    </dgm:pt>
    <dgm:pt modelId="{B5E06E9A-5EA8-47B4-B857-113B5181C207}" type="pres">
      <dgm:prSet presAssocID="{FA9B7075-4E9D-41AE-B7EB-5237AC14A8A8}" presName="background" presStyleLbl="node0" presStyleIdx="0" presStyleCnt="1"/>
      <dgm:spPr/>
    </dgm:pt>
    <dgm:pt modelId="{ADAF07DA-F820-4E7B-BA3E-07BA67AFAA49}" type="pres">
      <dgm:prSet presAssocID="{FA9B7075-4E9D-41AE-B7EB-5237AC14A8A8}" presName="text" presStyleLbl="fgAcc0" presStyleIdx="0" presStyleCnt="1" custScaleX="207417" custScaleY="54840" custLinFactNeighborX="2350" custLinFactNeighborY="-11581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3B54150-C246-4EED-8515-641445C5E1F5}" type="pres">
      <dgm:prSet presAssocID="{FA9B7075-4E9D-41AE-B7EB-5237AC14A8A8}" presName="hierChild2" presStyleCnt="0"/>
      <dgm:spPr/>
    </dgm:pt>
    <dgm:pt modelId="{841D69C6-E3D5-48DB-BFD2-A6AF02D6C599}" type="pres">
      <dgm:prSet presAssocID="{B5B563BA-2A9D-494E-A48A-4A87A6B67792}" presName="Name10" presStyleLbl="parChTrans1D2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6831B37B-1F90-41E5-AA77-AE51233F56AF}" type="pres">
      <dgm:prSet presAssocID="{666A98EC-CF61-40FB-B5B2-6D351E47B29A}" presName="hierRoot2" presStyleCnt="0"/>
      <dgm:spPr/>
    </dgm:pt>
    <dgm:pt modelId="{FB92737B-5548-4E07-ABD9-ADB81ADBB18D}" type="pres">
      <dgm:prSet presAssocID="{666A98EC-CF61-40FB-B5B2-6D351E47B29A}" presName="composite2" presStyleCnt="0"/>
      <dgm:spPr/>
    </dgm:pt>
    <dgm:pt modelId="{4100CD6A-9717-4986-A5D6-A400FBD38D15}" type="pres">
      <dgm:prSet presAssocID="{666A98EC-CF61-40FB-B5B2-6D351E47B29A}" presName="background2" presStyleLbl="node2" presStyleIdx="0" presStyleCnt="2"/>
      <dgm:spPr/>
    </dgm:pt>
    <dgm:pt modelId="{CADE6F37-38FC-444F-AE3A-DA186D5D681E}" type="pres">
      <dgm:prSet presAssocID="{666A98EC-CF61-40FB-B5B2-6D351E47B29A}" presName="text2" presStyleLbl="fgAcc2" presStyleIdx="0" presStyleCnt="2" custScaleX="137468" custScaleY="50456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8561407-3825-4645-B1F7-0076AF62856E}" type="pres">
      <dgm:prSet presAssocID="{666A98EC-CF61-40FB-B5B2-6D351E47B29A}" presName="hierChild3" presStyleCnt="0"/>
      <dgm:spPr/>
    </dgm:pt>
    <dgm:pt modelId="{BA4D64A8-F8AF-49EF-8737-C1827E575050}" type="pres">
      <dgm:prSet presAssocID="{02BC763A-34D5-4830-B911-B8BA863FD99A}" presName="Name17" presStyleLbl="parChTrans1D3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29C850F6-C86C-41A6-876E-12AF860D2690}" type="pres">
      <dgm:prSet presAssocID="{0619BDC4-4CE3-43D8-B0A9-6D0CE9AB48C3}" presName="hierRoot3" presStyleCnt="0"/>
      <dgm:spPr/>
    </dgm:pt>
    <dgm:pt modelId="{F5A0AF27-5692-4B12-88D3-54055743D3EE}" type="pres">
      <dgm:prSet presAssocID="{0619BDC4-4CE3-43D8-B0A9-6D0CE9AB48C3}" presName="composite3" presStyleCnt="0"/>
      <dgm:spPr/>
    </dgm:pt>
    <dgm:pt modelId="{40BB6196-872E-4FCD-8DFA-40D81A203FD0}" type="pres">
      <dgm:prSet presAssocID="{0619BDC4-4CE3-43D8-B0A9-6D0CE9AB48C3}" presName="background3" presStyleLbl="node3" presStyleIdx="0" presStyleCnt="4"/>
      <dgm:spPr/>
    </dgm:pt>
    <dgm:pt modelId="{731B55AD-CF03-42F3-AA05-A04EABBE1405}" type="pres">
      <dgm:prSet presAssocID="{0619BDC4-4CE3-43D8-B0A9-6D0CE9AB48C3}" presName="text3" presStyleLbl="fgAcc3" presStyleIdx="0" presStyleCnt="4" custScaleY="38209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B1D4195-BC15-48DA-859E-A02A1EE306C4}" type="pres">
      <dgm:prSet presAssocID="{0619BDC4-4CE3-43D8-B0A9-6D0CE9AB48C3}" presName="hierChild4" presStyleCnt="0"/>
      <dgm:spPr/>
    </dgm:pt>
    <dgm:pt modelId="{73AE2AEE-23B6-4117-B259-5EDA8BC535CF}" type="pres">
      <dgm:prSet presAssocID="{A4A41204-CB8F-44A1-8E98-CC1C9C909C8B}" presName="Name17" presStyleLbl="parChTrans1D3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E6AADB43-1951-4B6A-B9EB-1EACC400AE59}" type="pres">
      <dgm:prSet presAssocID="{07EB694B-5EE5-4AFE-977D-590A84E5B992}" presName="hierRoot3" presStyleCnt="0"/>
      <dgm:spPr/>
    </dgm:pt>
    <dgm:pt modelId="{58E5AD2C-32E5-4BE0-8DC3-A54230D6155F}" type="pres">
      <dgm:prSet presAssocID="{07EB694B-5EE5-4AFE-977D-590A84E5B992}" presName="composite3" presStyleCnt="0"/>
      <dgm:spPr/>
    </dgm:pt>
    <dgm:pt modelId="{4C6A788C-771B-415B-A600-ED89D3BB319F}" type="pres">
      <dgm:prSet presAssocID="{07EB694B-5EE5-4AFE-977D-590A84E5B992}" presName="background3" presStyleLbl="node3" presStyleIdx="1" presStyleCnt="4"/>
      <dgm:spPr/>
    </dgm:pt>
    <dgm:pt modelId="{15E86090-A7B7-4A1F-B0B4-802D8BDE8D6C}" type="pres">
      <dgm:prSet presAssocID="{07EB694B-5EE5-4AFE-977D-590A84E5B992}" presName="text3" presStyleLbl="fgAcc3" presStyleIdx="1" presStyleCnt="4" custScaleY="38209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74CEE30-FF80-4C65-AA39-749770F44B43}" type="pres">
      <dgm:prSet presAssocID="{07EB694B-5EE5-4AFE-977D-590A84E5B992}" presName="hierChild4" presStyleCnt="0"/>
      <dgm:spPr/>
    </dgm:pt>
    <dgm:pt modelId="{795E8944-09D4-4D62-83A4-B869686AFBEE}" type="pres">
      <dgm:prSet presAssocID="{A48034C6-15EE-4A9B-B725-D3536C91048A}" presName="Name10" presStyleLbl="parChTrans1D2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0745732C-5945-434F-8E86-00670C81CCE1}" type="pres">
      <dgm:prSet presAssocID="{7577938B-3AB6-44BD-BE0D-8048084586C7}" presName="hierRoot2" presStyleCnt="0"/>
      <dgm:spPr/>
    </dgm:pt>
    <dgm:pt modelId="{6A227D80-6A92-4D9B-A471-B4D9EC2C7CFE}" type="pres">
      <dgm:prSet presAssocID="{7577938B-3AB6-44BD-BE0D-8048084586C7}" presName="composite2" presStyleCnt="0"/>
      <dgm:spPr/>
    </dgm:pt>
    <dgm:pt modelId="{D981A176-2AF1-4A2E-8E08-2E1261B79412}" type="pres">
      <dgm:prSet presAssocID="{7577938B-3AB6-44BD-BE0D-8048084586C7}" presName="background2" presStyleLbl="node2" presStyleIdx="1" presStyleCnt="2"/>
      <dgm:spPr/>
    </dgm:pt>
    <dgm:pt modelId="{DE0C7EFD-99F4-4107-B36B-FDE278B15044}" type="pres">
      <dgm:prSet presAssocID="{7577938B-3AB6-44BD-BE0D-8048084586C7}" presName="text2" presStyleLbl="fgAcc2" presStyleIdx="1" presStyleCnt="2" custScaleX="132746" custScaleY="50456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C1632B7-D703-44AA-A2EC-2674F28ABD14}" type="pres">
      <dgm:prSet presAssocID="{7577938B-3AB6-44BD-BE0D-8048084586C7}" presName="hierChild3" presStyleCnt="0"/>
      <dgm:spPr/>
    </dgm:pt>
    <dgm:pt modelId="{682A24CE-8FC6-426B-AC91-E41A5E7E183F}" type="pres">
      <dgm:prSet presAssocID="{2B85FBA8-6CD1-47A2-BBAD-0C4AF9C4452F}" presName="Name17" presStyleLbl="parChTrans1D3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74DC1839-5A52-4BA1-93CD-55331463F5DE}" type="pres">
      <dgm:prSet presAssocID="{01B7AE04-1CAA-4454-ACC2-FBE4D1C7519B}" presName="hierRoot3" presStyleCnt="0"/>
      <dgm:spPr/>
    </dgm:pt>
    <dgm:pt modelId="{D1E4D2C7-5519-4131-B59B-1B8503103D88}" type="pres">
      <dgm:prSet presAssocID="{01B7AE04-1CAA-4454-ACC2-FBE4D1C7519B}" presName="composite3" presStyleCnt="0"/>
      <dgm:spPr/>
    </dgm:pt>
    <dgm:pt modelId="{DF06BC79-B532-40F7-BD17-BB698C01674D}" type="pres">
      <dgm:prSet presAssocID="{01B7AE04-1CAA-4454-ACC2-FBE4D1C7519B}" presName="background3" presStyleLbl="node3" presStyleIdx="2" presStyleCnt="4"/>
      <dgm:spPr/>
    </dgm:pt>
    <dgm:pt modelId="{CC59FC76-8750-4F03-838F-26B9DEB7D28A}" type="pres">
      <dgm:prSet presAssocID="{01B7AE04-1CAA-4454-ACC2-FBE4D1C7519B}" presName="text3" presStyleLbl="fgAcc3" presStyleIdx="2" presStyleCnt="4" custScaleY="35542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1F0550F-B72D-47EB-8EDA-1D5B87ED282D}" type="pres">
      <dgm:prSet presAssocID="{01B7AE04-1CAA-4454-ACC2-FBE4D1C7519B}" presName="hierChild4" presStyleCnt="0"/>
      <dgm:spPr/>
    </dgm:pt>
    <dgm:pt modelId="{FA7EBF85-EDCF-4F37-B9B8-59B0FAF35E22}" type="pres">
      <dgm:prSet presAssocID="{603D48BE-09EA-4C68-9DD5-67EADEAE101B}" presName="Name17" presStyleLbl="parChTrans1D3" presStyleIdx="3" presStyleCnt="4"/>
      <dgm:spPr/>
      <dgm:t>
        <a:bodyPr/>
        <a:lstStyle/>
        <a:p>
          <a:pPr latinLnBrk="1"/>
          <a:endParaRPr lang="ko-KR" altLang="en-US"/>
        </a:p>
      </dgm:t>
    </dgm:pt>
    <dgm:pt modelId="{CF36189E-9F5F-4626-96B5-2C8BEAB5898A}" type="pres">
      <dgm:prSet presAssocID="{9649B31B-4793-4C54-B5A2-876EFD168C3F}" presName="hierRoot3" presStyleCnt="0"/>
      <dgm:spPr/>
    </dgm:pt>
    <dgm:pt modelId="{AB27CFF2-6FD4-47E5-8C10-FBDD3B70C2BE}" type="pres">
      <dgm:prSet presAssocID="{9649B31B-4793-4C54-B5A2-876EFD168C3F}" presName="composite3" presStyleCnt="0"/>
      <dgm:spPr/>
    </dgm:pt>
    <dgm:pt modelId="{5745ECA4-EB02-4EC8-9E6B-611E52918319}" type="pres">
      <dgm:prSet presAssocID="{9649B31B-4793-4C54-B5A2-876EFD168C3F}" presName="background3" presStyleLbl="node3" presStyleIdx="3" presStyleCnt="4"/>
      <dgm:spPr/>
    </dgm:pt>
    <dgm:pt modelId="{47F0A31D-6810-4241-A2D7-9D8DF9006752}" type="pres">
      <dgm:prSet presAssocID="{9649B31B-4793-4C54-B5A2-876EFD168C3F}" presName="text3" presStyleLbl="fgAcc3" presStyleIdx="3" presStyleCnt="4" custScaleY="36616" custLinFactNeighborX="-530" custLinFactNeighborY="173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B0A94C6-63E8-46C5-9A3E-7D926FC0B297}" type="pres">
      <dgm:prSet presAssocID="{9649B31B-4793-4C54-B5A2-876EFD168C3F}" presName="hierChild4" presStyleCnt="0"/>
      <dgm:spPr/>
    </dgm:pt>
  </dgm:ptLst>
  <dgm:cxnLst>
    <dgm:cxn modelId="{336F5936-E6B4-4B9B-AFBE-A9AA65341E34}" type="presOf" srcId="{603D48BE-09EA-4C68-9DD5-67EADEAE101B}" destId="{FA7EBF85-EDCF-4F37-B9B8-59B0FAF35E22}" srcOrd="0" destOrd="0" presId="urn:microsoft.com/office/officeart/2005/8/layout/hierarchy1"/>
    <dgm:cxn modelId="{1AA24BB5-BD3B-40B9-965F-AAA1B69C6C9E}" srcId="{666A98EC-CF61-40FB-B5B2-6D351E47B29A}" destId="{0619BDC4-4CE3-43D8-B0A9-6D0CE9AB48C3}" srcOrd="0" destOrd="0" parTransId="{02BC763A-34D5-4830-B911-B8BA863FD99A}" sibTransId="{FA305015-8F52-4F61-A346-1E831491E616}"/>
    <dgm:cxn modelId="{DBD29DE4-C1B0-499C-BC91-950126D94E99}" type="presOf" srcId="{DDFE8B80-5995-4E09-AC97-96DE463356BD}" destId="{53A6A8CA-6076-4CFA-B588-870599E1E6B8}" srcOrd="0" destOrd="0" presId="urn:microsoft.com/office/officeart/2005/8/layout/hierarchy1"/>
    <dgm:cxn modelId="{B868DAA8-62AA-4521-ABB3-95D2A710F1D2}" srcId="{7577938B-3AB6-44BD-BE0D-8048084586C7}" destId="{01B7AE04-1CAA-4454-ACC2-FBE4D1C7519B}" srcOrd="0" destOrd="0" parTransId="{2B85FBA8-6CD1-47A2-BBAD-0C4AF9C4452F}" sibTransId="{8DB2FEEE-606F-47B5-B4C3-714C5249AFC4}"/>
    <dgm:cxn modelId="{F3B52BCF-3682-446B-A962-A3836971B812}" type="presOf" srcId="{2B85FBA8-6CD1-47A2-BBAD-0C4AF9C4452F}" destId="{682A24CE-8FC6-426B-AC91-E41A5E7E183F}" srcOrd="0" destOrd="0" presId="urn:microsoft.com/office/officeart/2005/8/layout/hierarchy1"/>
    <dgm:cxn modelId="{DA9B445C-9081-4E7B-8E8E-BD37EFB355AA}" srcId="{FA9B7075-4E9D-41AE-B7EB-5237AC14A8A8}" destId="{7577938B-3AB6-44BD-BE0D-8048084586C7}" srcOrd="1" destOrd="0" parTransId="{A48034C6-15EE-4A9B-B725-D3536C91048A}" sibTransId="{B060F1A4-C002-4F99-8F33-976BB0A0BA49}"/>
    <dgm:cxn modelId="{AB1A2D0A-5925-45A6-ACC6-0B3E177906CD}" type="presOf" srcId="{02BC763A-34D5-4830-B911-B8BA863FD99A}" destId="{BA4D64A8-F8AF-49EF-8737-C1827E575050}" srcOrd="0" destOrd="0" presId="urn:microsoft.com/office/officeart/2005/8/layout/hierarchy1"/>
    <dgm:cxn modelId="{25F479AD-4F80-4096-8511-66A125D10D2A}" type="presOf" srcId="{666A98EC-CF61-40FB-B5B2-6D351E47B29A}" destId="{CADE6F37-38FC-444F-AE3A-DA186D5D681E}" srcOrd="0" destOrd="0" presId="urn:microsoft.com/office/officeart/2005/8/layout/hierarchy1"/>
    <dgm:cxn modelId="{6B24BC69-DFAE-4266-A8C3-EF026F709FB6}" type="presOf" srcId="{7577938B-3AB6-44BD-BE0D-8048084586C7}" destId="{DE0C7EFD-99F4-4107-B36B-FDE278B15044}" srcOrd="0" destOrd="0" presId="urn:microsoft.com/office/officeart/2005/8/layout/hierarchy1"/>
    <dgm:cxn modelId="{79D750CE-7BC6-48A3-A5F8-AEB59688D78F}" type="presOf" srcId="{A4A41204-CB8F-44A1-8E98-CC1C9C909C8B}" destId="{73AE2AEE-23B6-4117-B259-5EDA8BC535CF}" srcOrd="0" destOrd="0" presId="urn:microsoft.com/office/officeart/2005/8/layout/hierarchy1"/>
    <dgm:cxn modelId="{5B7F9062-4F8D-47A5-BFED-3D8B95BFABDF}" srcId="{666A98EC-CF61-40FB-B5B2-6D351E47B29A}" destId="{07EB694B-5EE5-4AFE-977D-590A84E5B992}" srcOrd="1" destOrd="0" parTransId="{A4A41204-CB8F-44A1-8E98-CC1C9C909C8B}" sibTransId="{38E2BD77-4E63-42B3-9CEE-C969163461BD}"/>
    <dgm:cxn modelId="{5CAEF32D-4524-4B2E-835D-75E5FFB37A2B}" type="presOf" srcId="{0619BDC4-4CE3-43D8-B0A9-6D0CE9AB48C3}" destId="{731B55AD-CF03-42F3-AA05-A04EABBE1405}" srcOrd="0" destOrd="0" presId="urn:microsoft.com/office/officeart/2005/8/layout/hierarchy1"/>
    <dgm:cxn modelId="{B2218D97-C560-465A-B5D6-B1A1BB8D85A3}" type="presOf" srcId="{01B7AE04-1CAA-4454-ACC2-FBE4D1C7519B}" destId="{CC59FC76-8750-4F03-838F-26B9DEB7D28A}" srcOrd="0" destOrd="0" presId="urn:microsoft.com/office/officeart/2005/8/layout/hierarchy1"/>
    <dgm:cxn modelId="{6E055EB0-81E7-4862-A6F8-E375125F00F9}" type="presOf" srcId="{07EB694B-5EE5-4AFE-977D-590A84E5B992}" destId="{15E86090-A7B7-4A1F-B0B4-802D8BDE8D6C}" srcOrd="0" destOrd="0" presId="urn:microsoft.com/office/officeart/2005/8/layout/hierarchy1"/>
    <dgm:cxn modelId="{E30AF5E7-BE3C-4CA4-94F7-AE0655449940}" srcId="{FA9B7075-4E9D-41AE-B7EB-5237AC14A8A8}" destId="{666A98EC-CF61-40FB-B5B2-6D351E47B29A}" srcOrd="0" destOrd="0" parTransId="{B5B563BA-2A9D-494E-A48A-4A87A6B67792}" sibTransId="{C15E3471-BD60-41AB-8D89-D2FF45077B8A}"/>
    <dgm:cxn modelId="{5CF01525-F945-4E29-AFE4-899D260B732F}" srcId="{7577938B-3AB6-44BD-BE0D-8048084586C7}" destId="{9649B31B-4793-4C54-B5A2-876EFD168C3F}" srcOrd="1" destOrd="0" parTransId="{603D48BE-09EA-4C68-9DD5-67EADEAE101B}" sibTransId="{844E7F83-1ACB-4BED-98CB-B47014E0D287}"/>
    <dgm:cxn modelId="{D1D6536E-D6E1-45B1-BCE1-0212A2964AA1}" type="presOf" srcId="{FA9B7075-4E9D-41AE-B7EB-5237AC14A8A8}" destId="{ADAF07DA-F820-4E7B-BA3E-07BA67AFAA49}" srcOrd="0" destOrd="0" presId="urn:microsoft.com/office/officeart/2005/8/layout/hierarchy1"/>
    <dgm:cxn modelId="{17EF6C63-BC69-450C-A73B-B27AD2C523DC}" type="presOf" srcId="{9649B31B-4793-4C54-B5A2-876EFD168C3F}" destId="{47F0A31D-6810-4241-A2D7-9D8DF9006752}" srcOrd="0" destOrd="0" presId="urn:microsoft.com/office/officeart/2005/8/layout/hierarchy1"/>
    <dgm:cxn modelId="{6576E95C-E460-4B3F-9DF0-C5A7FC924665}" type="presOf" srcId="{B5B563BA-2A9D-494E-A48A-4A87A6B67792}" destId="{841D69C6-E3D5-48DB-BFD2-A6AF02D6C599}" srcOrd="0" destOrd="0" presId="urn:microsoft.com/office/officeart/2005/8/layout/hierarchy1"/>
    <dgm:cxn modelId="{F198E0D1-555F-4032-8F7B-4875F4FF504C}" srcId="{DDFE8B80-5995-4E09-AC97-96DE463356BD}" destId="{FA9B7075-4E9D-41AE-B7EB-5237AC14A8A8}" srcOrd="0" destOrd="0" parTransId="{74B4A918-5C67-402F-98A1-213989F06EED}" sibTransId="{417B544B-1914-4C1E-9F2D-171ECB16488C}"/>
    <dgm:cxn modelId="{37807228-A5DD-463B-9719-FB1A0054776F}" type="presOf" srcId="{A48034C6-15EE-4A9B-B725-D3536C91048A}" destId="{795E8944-09D4-4D62-83A4-B869686AFBEE}" srcOrd="0" destOrd="0" presId="urn:microsoft.com/office/officeart/2005/8/layout/hierarchy1"/>
    <dgm:cxn modelId="{ECC2CE16-8416-4F00-8526-911C0F82BD38}" type="presParOf" srcId="{53A6A8CA-6076-4CFA-B588-870599E1E6B8}" destId="{549920DB-07E8-484E-B0B1-88E3EEA23A3E}" srcOrd="0" destOrd="0" presId="urn:microsoft.com/office/officeart/2005/8/layout/hierarchy1"/>
    <dgm:cxn modelId="{2E511011-11C3-49BE-B18D-BDF19186A6FF}" type="presParOf" srcId="{549920DB-07E8-484E-B0B1-88E3EEA23A3E}" destId="{E51F57E0-B7F9-4599-BADB-DE82C05CC8EF}" srcOrd="0" destOrd="0" presId="urn:microsoft.com/office/officeart/2005/8/layout/hierarchy1"/>
    <dgm:cxn modelId="{BF056B63-ED35-4378-A191-8474D049D9B1}" type="presParOf" srcId="{E51F57E0-B7F9-4599-BADB-DE82C05CC8EF}" destId="{B5E06E9A-5EA8-47B4-B857-113B5181C207}" srcOrd="0" destOrd="0" presId="urn:microsoft.com/office/officeart/2005/8/layout/hierarchy1"/>
    <dgm:cxn modelId="{AC622348-F3AD-42B7-BA4C-E6123AA91F92}" type="presParOf" srcId="{E51F57E0-B7F9-4599-BADB-DE82C05CC8EF}" destId="{ADAF07DA-F820-4E7B-BA3E-07BA67AFAA49}" srcOrd="1" destOrd="0" presId="urn:microsoft.com/office/officeart/2005/8/layout/hierarchy1"/>
    <dgm:cxn modelId="{51261B4C-096F-486C-B40F-0B4F5F8BA99F}" type="presParOf" srcId="{549920DB-07E8-484E-B0B1-88E3EEA23A3E}" destId="{03B54150-C246-4EED-8515-641445C5E1F5}" srcOrd="1" destOrd="0" presId="urn:microsoft.com/office/officeart/2005/8/layout/hierarchy1"/>
    <dgm:cxn modelId="{D053032F-A2C7-45F5-B5C9-E030508525A5}" type="presParOf" srcId="{03B54150-C246-4EED-8515-641445C5E1F5}" destId="{841D69C6-E3D5-48DB-BFD2-A6AF02D6C599}" srcOrd="0" destOrd="0" presId="urn:microsoft.com/office/officeart/2005/8/layout/hierarchy1"/>
    <dgm:cxn modelId="{B4A612F7-8F8D-4EC5-BD68-89E85FA19657}" type="presParOf" srcId="{03B54150-C246-4EED-8515-641445C5E1F5}" destId="{6831B37B-1F90-41E5-AA77-AE51233F56AF}" srcOrd="1" destOrd="0" presId="urn:microsoft.com/office/officeart/2005/8/layout/hierarchy1"/>
    <dgm:cxn modelId="{935F790B-518C-4380-BDB0-DCE46C7E480B}" type="presParOf" srcId="{6831B37B-1F90-41E5-AA77-AE51233F56AF}" destId="{FB92737B-5548-4E07-ABD9-ADB81ADBB18D}" srcOrd="0" destOrd="0" presId="urn:microsoft.com/office/officeart/2005/8/layout/hierarchy1"/>
    <dgm:cxn modelId="{4189381D-F33B-4B6C-9BFA-FF3E56BD60F5}" type="presParOf" srcId="{FB92737B-5548-4E07-ABD9-ADB81ADBB18D}" destId="{4100CD6A-9717-4986-A5D6-A400FBD38D15}" srcOrd="0" destOrd="0" presId="urn:microsoft.com/office/officeart/2005/8/layout/hierarchy1"/>
    <dgm:cxn modelId="{F5C42AA9-0478-44D8-9901-03EA8185136B}" type="presParOf" srcId="{FB92737B-5548-4E07-ABD9-ADB81ADBB18D}" destId="{CADE6F37-38FC-444F-AE3A-DA186D5D681E}" srcOrd="1" destOrd="0" presId="urn:microsoft.com/office/officeart/2005/8/layout/hierarchy1"/>
    <dgm:cxn modelId="{73DE3B6F-0FE7-4550-9B2D-D203CA91D914}" type="presParOf" srcId="{6831B37B-1F90-41E5-AA77-AE51233F56AF}" destId="{68561407-3825-4645-B1F7-0076AF62856E}" srcOrd="1" destOrd="0" presId="urn:microsoft.com/office/officeart/2005/8/layout/hierarchy1"/>
    <dgm:cxn modelId="{068253F2-A703-43DD-B955-26723D0DE4FD}" type="presParOf" srcId="{68561407-3825-4645-B1F7-0076AF62856E}" destId="{BA4D64A8-F8AF-49EF-8737-C1827E575050}" srcOrd="0" destOrd="0" presId="urn:microsoft.com/office/officeart/2005/8/layout/hierarchy1"/>
    <dgm:cxn modelId="{A6281D2A-6874-4329-B573-916A59705DD1}" type="presParOf" srcId="{68561407-3825-4645-B1F7-0076AF62856E}" destId="{29C850F6-C86C-41A6-876E-12AF860D2690}" srcOrd="1" destOrd="0" presId="urn:microsoft.com/office/officeart/2005/8/layout/hierarchy1"/>
    <dgm:cxn modelId="{1BB5141F-7D28-4C6D-96C2-7F06FD58B142}" type="presParOf" srcId="{29C850F6-C86C-41A6-876E-12AF860D2690}" destId="{F5A0AF27-5692-4B12-88D3-54055743D3EE}" srcOrd="0" destOrd="0" presId="urn:microsoft.com/office/officeart/2005/8/layout/hierarchy1"/>
    <dgm:cxn modelId="{FD059E29-6452-46A5-9543-3EAF0DF6F81A}" type="presParOf" srcId="{F5A0AF27-5692-4B12-88D3-54055743D3EE}" destId="{40BB6196-872E-4FCD-8DFA-40D81A203FD0}" srcOrd="0" destOrd="0" presId="urn:microsoft.com/office/officeart/2005/8/layout/hierarchy1"/>
    <dgm:cxn modelId="{4144E746-7A48-4C57-B2C1-D88DDFDEF9EB}" type="presParOf" srcId="{F5A0AF27-5692-4B12-88D3-54055743D3EE}" destId="{731B55AD-CF03-42F3-AA05-A04EABBE1405}" srcOrd="1" destOrd="0" presId="urn:microsoft.com/office/officeart/2005/8/layout/hierarchy1"/>
    <dgm:cxn modelId="{2EA1C0A6-3A39-4F76-89BC-6023281C9D5D}" type="presParOf" srcId="{29C850F6-C86C-41A6-876E-12AF860D2690}" destId="{7B1D4195-BC15-48DA-859E-A02A1EE306C4}" srcOrd="1" destOrd="0" presId="urn:microsoft.com/office/officeart/2005/8/layout/hierarchy1"/>
    <dgm:cxn modelId="{B0498AE4-96EE-4F7D-9702-B4228D7143FF}" type="presParOf" srcId="{68561407-3825-4645-B1F7-0076AF62856E}" destId="{73AE2AEE-23B6-4117-B259-5EDA8BC535CF}" srcOrd="2" destOrd="0" presId="urn:microsoft.com/office/officeart/2005/8/layout/hierarchy1"/>
    <dgm:cxn modelId="{58717DC0-0C30-4EF3-A7A4-77A5903499C5}" type="presParOf" srcId="{68561407-3825-4645-B1F7-0076AF62856E}" destId="{E6AADB43-1951-4B6A-B9EB-1EACC400AE59}" srcOrd="3" destOrd="0" presId="urn:microsoft.com/office/officeart/2005/8/layout/hierarchy1"/>
    <dgm:cxn modelId="{B073DE04-2605-4ACF-890C-BA064F1BBDAA}" type="presParOf" srcId="{E6AADB43-1951-4B6A-B9EB-1EACC400AE59}" destId="{58E5AD2C-32E5-4BE0-8DC3-A54230D6155F}" srcOrd="0" destOrd="0" presId="urn:microsoft.com/office/officeart/2005/8/layout/hierarchy1"/>
    <dgm:cxn modelId="{518BD672-C344-422F-894F-FF06A8D6D847}" type="presParOf" srcId="{58E5AD2C-32E5-4BE0-8DC3-A54230D6155F}" destId="{4C6A788C-771B-415B-A600-ED89D3BB319F}" srcOrd="0" destOrd="0" presId="urn:microsoft.com/office/officeart/2005/8/layout/hierarchy1"/>
    <dgm:cxn modelId="{E2F5FF07-76E5-42A8-8FFA-20E2689EE7AE}" type="presParOf" srcId="{58E5AD2C-32E5-4BE0-8DC3-A54230D6155F}" destId="{15E86090-A7B7-4A1F-B0B4-802D8BDE8D6C}" srcOrd="1" destOrd="0" presId="urn:microsoft.com/office/officeart/2005/8/layout/hierarchy1"/>
    <dgm:cxn modelId="{9075D736-9900-4F6F-9FB0-A3167E7322BD}" type="presParOf" srcId="{E6AADB43-1951-4B6A-B9EB-1EACC400AE59}" destId="{074CEE30-FF80-4C65-AA39-749770F44B43}" srcOrd="1" destOrd="0" presId="urn:microsoft.com/office/officeart/2005/8/layout/hierarchy1"/>
    <dgm:cxn modelId="{7AED17F5-B0FD-4F4F-A50C-ED20F1F036B3}" type="presParOf" srcId="{03B54150-C246-4EED-8515-641445C5E1F5}" destId="{795E8944-09D4-4D62-83A4-B869686AFBEE}" srcOrd="2" destOrd="0" presId="urn:microsoft.com/office/officeart/2005/8/layout/hierarchy1"/>
    <dgm:cxn modelId="{B3ABD45E-776F-4518-8454-B9EE2F2A269C}" type="presParOf" srcId="{03B54150-C246-4EED-8515-641445C5E1F5}" destId="{0745732C-5945-434F-8E86-00670C81CCE1}" srcOrd="3" destOrd="0" presId="urn:microsoft.com/office/officeart/2005/8/layout/hierarchy1"/>
    <dgm:cxn modelId="{5C9DB2E3-4C0D-4577-B59F-C597D2E68298}" type="presParOf" srcId="{0745732C-5945-434F-8E86-00670C81CCE1}" destId="{6A227D80-6A92-4D9B-A471-B4D9EC2C7CFE}" srcOrd="0" destOrd="0" presId="urn:microsoft.com/office/officeart/2005/8/layout/hierarchy1"/>
    <dgm:cxn modelId="{2E3F8C95-0EF4-4F24-BD81-0266FEA9712C}" type="presParOf" srcId="{6A227D80-6A92-4D9B-A471-B4D9EC2C7CFE}" destId="{D981A176-2AF1-4A2E-8E08-2E1261B79412}" srcOrd="0" destOrd="0" presId="urn:microsoft.com/office/officeart/2005/8/layout/hierarchy1"/>
    <dgm:cxn modelId="{48B49419-8525-49AC-858F-D5AE0DAF1648}" type="presParOf" srcId="{6A227D80-6A92-4D9B-A471-B4D9EC2C7CFE}" destId="{DE0C7EFD-99F4-4107-B36B-FDE278B15044}" srcOrd="1" destOrd="0" presId="urn:microsoft.com/office/officeart/2005/8/layout/hierarchy1"/>
    <dgm:cxn modelId="{55201554-A880-42CD-82D3-C103F80D499C}" type="presParOf" srcId="{0745732C-5945-434F-8E86-00670C81CCE1}" destId="{7C1632B7-D703-44AA-A2EC-2674F28ABD14}" srcOrd="1" destOrd="0" presId="urn:microsoft.com/office/officeart/2005/8/layout/hierarchy1"/>
    <dgm:cxn modelId="{F9BF8E22-4D03-4028-8AC8-52CD0B20A0A1}" type="presParOf" srcId="{7C1632B7-D703-44AA-A2EC-2674F28ABD14}" destId="{682A24CE-8FC6-426B-AC91-E41A5E7E183F}" srcOrd="0" destOrd="0" presId="urn:microsoft.com/office/officeart/2005/8/layout/hierarchy1"/>
    <dgm:cxn modelId="{969ECB2E-BB04-4CFB-B04A-44949519C74D}" type="presParOf" srcId="{7C1632B7-D703-44AA-A2EC-2674F28ABD14}" destId="{74DC1839-5A52-4BA1-93CD-55331463F5DE}" srcOrd="1" destOrd="0" presId="urn:microsoft.com/office/officeart/2005/8/layout/hierarchy1"/>
    <dgm:cxn modelId="{2053698C-7FEE-46DA-ADDC-4CAA7242B3A4}" type="presParOf" srcId="{74DC1839-5A52-4BA1-93CD-55331463F5DE}" destId="{D1E4D2C7-5519-4131-B59B-1B8503103D88}" srcOrd="0" destOrd="0" presId="urn:microsoft.com/office/officeart/2005/8/layout/hierarchy1"/>
    <dgm:cxn modelId="{E9DB1B24-CF33-4BCF-AA16-8629EBA7B054}" type="presParOf" srcId="{D1E4D2C7-5519-4131-B59B-1B8503103D88}" destId="{DF06BC79-B532-40F7-BD17-BB698C01674D}" srcOrd="0" destOrd="0" presId="urn:microsoft.com/office/officeart/2005/8/layout/hierarchy1"/>
    <dgm:cxn modelId="{6982A66F-F570-48E3-8616-30963537A0EB}" type="presParOf" srcId="{D1E4D2C7-5519-4131-B59B-1B8503103D88}" destId="{CC59FC76-8750-4F03-838F-26B9DEB7D28A}" srcOrd="1" destOrd="0" presId="urn:microsoft.com/office/officeart/2005/8/layout/hierarchy1"/>
    <dgm:cxn modelId="{872F9982-6C2F-4AF3-8F24-EDFE2B528FA4}" type="presParOf" srcId="{74DC1839-5A52-4BA1-93CD-55331463F5DE}" destId="{21F0550F-B72D-47EB-8EDA-1D5B87ED282D}" srcOrd="1" destOrd="0" presId="urn:microsoft.com/office/officeart/2005/8/layout/hierarchy1"/>
    <dgm:cxn modelId="{BC9BA0B2-DF55-4676-91DF-0987BBD046B3}" type="presParOf" srcId="{7C1632B7-D703-44AA-A2EC-2674F28ABD14}" destId="{FA7EBF85-EDCF-4F37-B9B8-59B0FAF35E22}" srcOrd="2" destOrd="0" presId="urn:microsoft.com/office/officeart/2005/8/layout/hierarchy1"/>
    <dgm:cxn modelId="{EA4680ED-D622-4314-8688-5F71F27B0FD0}" type="presParOf" srcId="{7C1632B7-D703-44AA-A2EC-2674F28ABD14}" destId="{CF36189E-9F5F-4626-96B5-2C8BEAB5898A}" srcOrd="3" destOrd="0" presId="urn:microsoft.com/office/officeart/2005/8/layout/hierarchy1"/>
    <dgm:cxn modelId="{F2F26E43-E921-43F4-B37F-232D18373DD6}" type="presParOf" srcId="{CF36189E-9F5F-4626-96B5-2C8BEAB5898A}" destId="{AB27CFF2-6FD4-47E5-8C10-FBDD3B70C2BE}" srcOrd="0" destOrd="0" presId="urn:microsoft.com/office/officeart/2005/8/layout/hierarchy1"/>
    <dgm:cxn modelId="{84775800-1B16-48EB-B753-E5F24DF213A4}" type="presParOf" srcId="{AB27CFF2-6FD4-47E5-8C10-FBDD3B70C2BE}" destId="{5745ECA4-EB02-4EC8-9E6B-611E52918319}" srcOrd="0" destOrd="0" presId="urn:microsoft.com/office/officeart/2005/8/layout/hierarchy1"/>
    <dgm:cxn modelId="{08CAB5BE-A8ED-4050-8C93-CBDDFCE999E8}" type="presParOf" srcId="{AB27CFF2-6FD4-47E5-8C10-FBDD3B70C2BE}" destId="{47F0A31D-6810-4241-A2D7-9D8DF9006752}" srcOrd="1" destOrd="0" presId="urn:microsoft.com/office/officeart/2005/8/layout/hierarchy1"/>
    <dgm:cxn modelId="{99C25CF3-CDC8-44E9-AC6C-09B6D82990DF}" type="presParOf" srcId="{CF36189E-9F5F-4626-96B5-2C8BEAB5898A}" destId="{EB0A94C6-63E8-46C5-9A3E-7D926FC0B29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7EBF85-EDCF-4F37-B9B8-59B0FAF35E22}">
      <dsp:nvSpPr>
        <dsp:cNvPr id="0" name=""/>
        <dsp:cNvSpPr/>
      </dsp:nvSpPr>
      <dsp:spPr>
        <a:xfrm>
          <a:off x="5735067" y="1370742"/>
          <a:ext cx="865417" cy="4170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4695"/>
              </a:lnTo>
              <a:lnTo>
                <a:pt x="865417" y="284695"/>
              </a:lnTo>
              <a:lnTo>
                <a:pt x="865417" y="41703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2A24CE-8FC6-426B-AC91-E41A5E7E183F}">
      <dsp:nvSpPr>
        <dsp:cNvPr id="0" name=""/>
        <dsp:cNvSpPr/>
      </dsp:nvSpPr>
      <dsp:spPr>
        <a:xfrm>
          <a:off x="4862078" y="1370742"/>
          <a:ext cx="872988" cy="415463"/>
        </a:xfrm>
        <a:custGeom>
          <a:avLst/>
          <a:gdLst/>
          <a:ahLst/>
          <a:cxnLst/>
          <a:rect l="0" t="0" r="0" b="0"/>
          <a:pathLst>
            <a:path>
              <a:moveTo>
                <a:pt x="872988" y="0"/>
              </a:moveTo>
              <a:lnTo>
                <a:pt x="872988" y="283126"/>
              </a:lnTo>
              <a:lnTo>
                <a:pt x="0" y="283126"/>
              </a:lnTo>
              <a:lnTo>
                <a:pt x="0" y="415463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5E8944-09D4-4D62-83A4-B869686AFBEE}">
      <dsp:nvSpPr>
        <dsp:cNvPr id="0" name=""/>
        <dsp:cNvSpPr/>
      </dsp:nvSpPr>
      <dsp:spPr>
        <a:xfrm>
          <a:off x="4005796" y="392532"/>
          <a:ext cx="1729271" cy="5205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8179"/>
              </a:lnTo>
              <a:lnTo>
                <a:pt x="1729271" y="388179"/>
              </a:lnTo>
              <a:lnTo>
                <a:pt x="1729271" y="520516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AE2AEE-23B6-4117-B259-5EDA8BC535CF}">
      <dsp:nvSpPr>
        <dsp:cNvPr id="0" name=""/>
        <dsp:cNvSpPr/>
      </dsp:nvSpPr>
      <dsp:spPr>
        <a:xfrm>
          <a:off x="2243111" y="1370742"/>
          <a:ext cx="872988" cy="4154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3126"/>
              </a:lnTo>
              <a:lnTo>
                <a:pt x="872988" y="283126"/>
              </a:lnTo>
              <a:lnTo>
                <a:pt x="872988" y="415463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4D64A8-F8AF-49EF-8737-C1827E575050}">
      <dsp:nvSpPr>
        <dsp:cNvPr id="0" name=""/>
        <dsp:cNvSpPr/>
      </dsp:nvSpPr>
      <dsp:spPr>
        <a:xfrm>
          <a:off x="1370122" y="1370742"/>
          <a:ext cx="872988" cy="415463"/>
        </a:xfrm>
        <a:custGeom>
          <a:avLst/>
          <a:gdLst/>
          <a:ahLst/>
          <a:cxnLst/>
          <a:rect l="0" t="0" r="0" b="0"/>
          <a:pathLst>
            <a:path>
              <a:moveTo>
                <a:pt x="872988" y="0"/>
              </a:moveTo>
              <a:lnTo>
                <a:pt x="872988" y="283126"/>
              </a:lnTo>
              <a:lnTo>
                <a:pt x="0" y="283126"/>
              </a:lnTo>
              <a:lnTo>
                <a:pt x="0" y="415463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1D69C6-E3D5-48DB-BFD2-A6AF02D6C599}">
      <dsp:nvSpPr>
        <dsp:cNvPr id="0" name=""/>
        <dsp:cNvSpPr/>
      </dsp:nvSpPr>
      <dsp:spPr>
        <a:xfrm>
          <a:off x="2243111" y="392532"/>
          <a:ext cx="1762684" cy="520516"/>
        </a:xfrm>
        <a:custGeom>
          <a:avLst/>
          <a:gdLst/>
          <a:ahLst/>
          <a:cxnLst/>
          <a:rect l="0" t="0" r="0" b="0"/>
          <a:pathLst>
            <a:path>
              <a:moveTo>
                <a:pt x="1762684" y="0"/>
              </a:moveTo>
              <a:lnTo>
                <a:pt x="1762684" y="388179"/>
              </a:lnTo>
              <a:lnTo>
                <a:pt x="0" y="388179"/>
              </a:lnTo>
              <a:lnTo>
                <a:pt x="0" y="520516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E06E9A-5EA8-47B4-B857-113B5181C207}">
      <dsp:nvSpPr>
        <dsp:cNvPr id="0" name=""/>
        <dsp:cNvSpPr/>
      </dsp:nvSpPr>
      <dsp:spPr>
        <a:xfrm>
          <a:off x="2524291" y="-104929"/>
          <a:ext cx="2963008" cy="49746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AF07DA-F820-4E7B-BA3E-07BA67AFAA49}">
      <dsp:nvSpPr>
        <dsp:cNvPr id="0" name=""/>
        <dsp:cNvSpPr/>
      </dsp:nvSpPr>
      <dsp:spPr>
        <a:xfrm>
          <a:off x="2683017" y="45859"/>
          <a:ext cx="2963008" cy="497461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050" b="1" kern="1200" dirty="0" smtClean="0">
              <a:latin typeface="+mj-lt"/>
            </a:rPr>
            <a:t>ECMO Support for LT (40)</a:t>
          </a:r>
          <a:endParaRPr lang="ko-KR" altLang="en-US" sz="1050" b="1" kern="1200" dirty="0">
            <a:latin typeface="+mj-lt"/>
          </a:endParaRPr>
        </a:p>
      </dsp:txBody>
      <dsp:txXfrm>
        <a:off x="2697587" y="60429"/>
        <a:ext cx="2933868" cy="468321"/>
      </dsp:txXfrm>
    </dsp:sp>
    <dsp:sp modelId="{4100CD6A-9717-4986-A5D6-A400FBD38D15}">
      <dsp:nvSpPr>
        <dsp:cNvPr id="0" name=""/>
        <dsp:cNvSpPr/>
      </dsp:nvSpPr>
      <dsp:spPr>
        <a:xfrm>
          <a:off x="1261227" y="913048"/>
          <a:ext cx="1963767" cy="4576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DE6F37-38FC-444F-AE3A-DA186D5D681E}">
      <dsp:nvSpPr>
        <dsp:cNvPr id="0" name=""/>
        <dsp:cNvSpPr/>
      </dsp:nvSpPr>
      <dsp:spPr>
        <a:xfrm>
          <a:off x="1419952" y="1063837"/>
          <a:ext cx="1963767" cy="457693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050" b="1" kern="1200" dirty="0" smtClean="0">
              <a:latin typeface="+mj-lt"/>
            </a:rPr>
            <a:t>Before  Oxy RVAD (22)</a:t>
          </a:r>
          <a:endParaRPr lang="ko-KR" altLang="en-US" sz="1050" b="1" kern="1200" dirty="0">
            <a:latin typeface="+mj-lt"/>
          </a:endParaRPr>
        </a:p>
      </dsp:txBody>
      <dsp:txXfrm>
        <a:off x="1433357" y="1077242"/>
        <a:ext cx="1936957" cy="430883"/>
      </dsp:txXfrm>
    </dsp:sp>
    <dsp:sp modelId="{40BB6196-872E-4FCD-8DFA-40D81A203FD0}">
      <dsp:nvSpPr>
        <dsp:cNvPr id="0" name=""/>
        <dsp:cNvSpPr/>
      </dsp:nvSpPr>
      <dsp:spPr>
        <a:xfrm>
          <a:off x="655859" y="1786205"/>
          <a:ext cx="1428527" cy="3465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1B55AD-CF03-42F3-AA05-A04EABBE1405}">
      <dsp:nvSpPr>
        <dsp:cNvPr id="0" name=""/>
        <dsp:cNvSpPr/>
      </dsp:nvSpPr>
      <dsp:spPr>
        <a:xfrm>
          <a:off x="814584" y="1936994"/>
          <a:ext cx="1428527" cy="34659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050" b="1" kern="1200" dirty="0" smtClean="0">
              <a:latin typeface="+mj-lt"/>
            </a:rPr>
            <a:t>Delisting (4)</a:t>
          </a:r>
          <a:endParaRPr lang="ko-KR" altLang="en-US" sz="1050" b="1" kern="1200" dirty="0">
            <a:latin typeface="+mj-lt"/>
          </a:endParaRPr>
        </a:p>
      </dsp:txBody>
      <dsp:txXfrm>
        <a:off x="824736" y="1947146"/>
        <a:ext cx="1408223" cy="326295"/>
      </dsp:txXfrm>
    </dsp:sp>
    <dsp:sp modelId="{4C6A788C-771B-415B-A600-ED89D3BB319F}">
      <dsp:nvSpPr>
        <dsp:cNvPr id="0" name=""/>
        <dsp:cNvSpPr/>
      </dsp:nvSpPr>
      <dsp:spPr>
        <a:xfrm>
          <a:off x="2401836" y="1786205"/>
          <a:ext cx="1428527" cy="3465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E86090-A7B7-4A1F-B0B4-802D8BDE8D6C}">
      <dsp:nvSpPr>
        <dsp:cNvPr id="0" name=""/>
        <dsp:cNvSpPr/>
      </dsp:nvSpPr>
      <dsp:spPr>
        <a:xfrm>
          <a:off x="2560562" y="1936994"/>
          <a:ext cx="1428527" cy="34659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050" b="1" kern="1200" dirty="0" smtClean="0">
              <a:latin typeface="+mj-lt"/>
            </a:rPr>
            <a:t>LT (18)</a:t>
          </a:r>
          <a:endParaRPr lang="ko-KR" altLang="en-US" sz="1050" b="1" kern="1200" dirty="0">
            <a:latin typeface="+mj-lt"/>
          </a:endParaRPr>
        </a:p>
      </dsp:txBody>
      <dsp:txXfrm>
        <a:off x="2570714" y="1947146"/>
        <a:ext cx="1408223" cy="326295"/>
      </dsp:txXfrm>
    </dsp:sp>
    <dsp:sp modelId="{D981A176-2AF1-4A2E-8E08-2E1261B79412}">
      <dsp:nvSpPr>
        <dsp:cNvPr id="0" name=""/>
        <dsp:cNvSpPr/>
      </dsp:nvSpPr>
      <dsp:spPr>
        <a:xfrm>
          <a:off x="4786910" y="913048"/>
          <a:ext cx="1896312" cy="4576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0C7EFD-99F4-4107-B36B-FDE278B15044}">
      <dsp:nvSpPr>
        <dsp:cNvPr id="0" name=""/>
        <dsp:cNvSpPr/>
      </dsp:nvSpPr>
      <dsp:spPr>
        <a:xfrm>
          <a:off x="4945635" y="1063837"/>
          <a:ext cx="1896312" cy="457693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050" b="1" kern="1200" dirty="0" smtClean="0">
              <a:latin typeface="+mj-lt"/>
            </a:rPr>
            <a:t>After Oxy RVAD (18)</a:t>
          </a:r>
          <a:endParaRPr lang="ko-KR" altLang="en-US" sz="1050" b="1" kern="1200" dirty="0">
            <a:latin typeface="+mj-lt"/>
          </a:endParaRPr>
        </a:p>
      </dsp:txBody>
      <dsp:txXfrm>
        <a:off x="4959040" y="1077242"/>
        <a:ext cx="1869502" cy="430883"/>
      </dsp:txXfrm>
    </dsp:sp>
    <dsp:sp modelId="{DF06BC79-B532-40F7-BD17-BB698C01674D}">
      <dsp:nvSpPr>
        <dsp:cNvPr id="0" name=""/>
        <dsp:cNvSpPr/>
      </dsp:nvSpPr>
      <dsp:spPr>
        <a:xfrm>
          <a:off x="4147814" y="1786205"/>
          <a:ext cx="1428527" cy="32240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59FC76-8750-4F03-838F-26B9DEB7D28A}">
      <dsp:nvSpPr>
        <dsp:cNvPr id="0" name=""/>
        <dsp:cNvSpPr/>
      </dsp:nvSpPr>
      <dsp:spPr>
        <a:xfrm>
          <a:off x="4306539" y="1936994"/>
          <a:ext cx="1428527" cy="322406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050" b="1" kern="1200" dirty="0" smtClean="0">
              <a:latin typeface="+mj-lt"/>
            </a:rPr>
            <a:t>Delisting (4)</a:t>
          </a:r>
          <a:endParaRPr lang="ko-KR" altLang="en-US" sz="1050" b="1" kern="1200" dirty="0">
            <a:latin typeface="+mj-lt"/>
          </a:endParaRPr>
        </a:p>
      </dsp:txBody>
      <dsp:txXfrm>
        <a:off x="4315982" y="1946437"/>
        <a:ext cx="1409641" cy="303520"/>
      </dsp:txXfrm>
    </dsp:sp>
    <dsp:sp modelId="{5745ECA4-EB02-4EC8-9E6B-611E52918319}">
      <dsp:nvSpPr>
        <dsp:cNvPr id="0" name=""/>
        <dsp:cNvSpPr/>
      </dsp:nvSpPr>
      <dsp:spPr>
        <a:xfrm>
          <a:off x="5886221" y="1787775"/>
          <a:ext cx="1428527" cy="33214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F0A31D-6810-4241-A2D7-9D8DF9006752}">
      <dsp:nvSpPr>
        <dsp:cNvPr id="0" name=""/>
        <dsp:cNvSpPr/>
      </dsp:nvSpPr>
      <dsp:spPr>
        <a:xfrm>
          <a:off x="6044946" y="1938564"/>
          <a:ext cx="1428527" cy="33214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050" b="1" kern="1200" dirty="0" smtClean="0">
              <a:latin typeface="+mj-lt"/>
            </a:rPr>
            <a:t>LT (14)</a:t>
          </a:r>
          <a:endParaRPr lang="ko-KR" altLang="en-US" sz="1050" b="1" kern="1200" dirty="0">
            <a:latin typeface="+mj-lt"/>
          </a:endParaRPr>
        </a:p>
      </dsp:txBody>
      <dsp:txXfrm>
        <a:off x="6054674" y="1948292"/>
        <a:ext cx="1409071" cy="3126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DCA2F-8375-4A2A-A805-A146798CD3C4}" type="datetimeFigureOut">
              <a:rPr lang="ko-KR" altLang="en-US" smtClean="0"/>
              <a:t>2019-08-26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542D8D-56C2-4C02-B2C3-1DA89E8EDD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8703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542D8D-56C2-4C02-B2C3-1DA89E8EDD04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6804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2019-08-26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1268760"/>
            <a:ext cx="9144000" cy="1440160"/>
          </a:xfrm>
        </p:spPr>
        <p:txBody>
          <a:bodyPr>
            <a:noAutofit/>
          </a:bodyPr>
          <a:lstStyle/>
          <a:p>
            <a:r>
              <a:rPr lang="en-US" altLang="ko-KR" sz="2400" dirty="0" smtClean="0"/>
              <a:t>ECMO Support </a:t>
            </a:r>
            <a:r>
              <a:rPr lang="en-US" altLang="ko-KR" sz="2400" dirty="0"/>
              <a:t>as a Bridge to Lung </a:t>
            </a:r>
            <a:r>
              <a:rPr lang="en-US" altLang="ko-KR" sz="2400" dirty="0" smtClean="0"/>
              <a:t>Transplantation;</a:t>
            </a:r>
            <a:r>
              <a:rPr lang="en-US" altLang="ko-KR" sz="2400" dirty="0"/>
              <a:t/>
            </a:r>
            <a:br>
              <a:rPr lang="en-US" altLang="ko-KR" sz="2400" dirty="0"/>
            </a:br>
            <a:r>
              <a:rPr lang="en-US" altLang="ko-KR" sz="2400" dirty="0"/>
              <a:t>Comparison of results before and after the introduction of Oxy </a:t>
            </a:r>
            <a:r>
              <a:rPr lang="en-US" altLang="ko-KR" sz="2400" dirty="0" smtClean="0"/>
              <a:t>RVAD</a:t>
            </a:r>
            <a:r>
              <a:rPr lang="en-US" altLang="ko-KR" sz="2400" dirty="0"/>
              <a:t/>
            </a:r>
            <a:br>
              <a:rPr lang="en-US" altLang="ko-KR" sz="2400" dirty="0"/>
            </a:br>
            <a:r>
              <a:rPr lang="ko-KR" altLang="en-US" sz="2400" dirty="0" smtClean="0"/>
              <a:t> </a:t>
            </a:r>
            <a:endParaRPr lang="ko-KR" altLang="en-US" sz="24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71600" y="4149080"/>
            <a:ext cx="7200800" cy="187220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ko-KR" altLang="en-US" sz="2800" dirty="0" smtClean="0">
                <a:solidFill>
                  <a:schemeClr val="accent2"/>
                </a:solidFill>
              </a:rPr>
              <a:t>공지사항</a:t>
            </a:r>
            <a:endParaRPr lang="en-US" altLang="ko-KR" sz="2800" dirty="0" smtClean="0">
              <a:solidFill>
                <a:schemeClr val="accent2"/>
              </a:solidFill>
            </a:endParaRP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chemeClr val="accent2"/>
                </a:solidFill>
              </a:rPr>
              <a:t>소속기관이나 저자명이 드러나지 않도록 해주세요</a:t>
            </a:r>
            <a:r>
              <a:rPr lang="en-US" altLang="ko-KR" sz="2000" dirty="0" smtClean="0">
                <a:solidFill>
                  <a:schemeClr val="accent2"/>
                </a:solidFill>
              </a:rPr>
              <a:t>.</a:t>
            </a: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chemeClr val="accent2"/>
                </a:solidFill>
              </a:rPr>
              <a:t>제목 슬라이드 제외 최대 </a:t>
            </a:r>
            <a:r>
              <a:rPr lang="en-US" altLang="ko-KR" sz="2000" dirty="0" smtClean="0">
                <a:solidFill>
                  <a:schemeClr val="accent2"/>
                </a:solidFill>
              </a:rPr>
              <a:t>6</a:t>
            </a:r>
            <a:r>
              <a:rPr lang="ko-KR" altLang="en-US" sz="2000" dirty="0" smtClean="0">
                <a:solidFill>
                  <a:schemeClr val="accent2"/>
                </a:solidFill>
              </a:rPr>
              <a:t>장</a:t>
            </a:r>
            <a:r>
              <a:rPr lang="en-US" altLang="ko-KR" sz="2000" dirty="0" smtClean="0">
                <a:solidFill>
                  <a:schemeClr val="accent2"/>
                </a:solidFill>
              </a:rPr>
              <a:t>, Font size 20 </a:t>
            </a:r>
            <a:r>
              <a:rPr lang="ko-KR" altLang="en-US" sz="2000" dirty="0" smtClean="0">
                <a:solidFill>
                  <a:schemeClr val="accent2"/>
                </a:solidFill>
              </a:rPr>
              <a:t>이상</a:t>
            </a:r>
            <a:endParaRPr lang="en-US" altLang="ko-KR" sz="2000" dirty="0" smtClean="0">
              <a:solidFill>
                <a:schemeClr val="accent2"/>
              </a:solidFill>
            </a:endParaRP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chemeClr val="accent2"/>
                </a:solidFill>
              </a:rPr>
              <a:t>사진</a:t>
            </a:r>
            <a:r>
              <a:rPr lang="en-US" altLang="ko-KR" sz="2000" dirty="0" smtClean="0">
                <a:solidFill>
                  <a:schemeClr val="accent2"/>
                </a:solidFill>
              </a:rPr>
              <a:t>/illustration</a:t>
            </a:r>
            <a:r>
              <a:rPr lang="ko-KR" altLang="en-US" sz="2000" dirty="0" smtClean="0">
                <a:solidFill>
                  <a:schemeClr val="accent2"/>
                </a:solidFill>
              </a:rPr>
              <a:t>등으로 인해 용량이 큰 경우 </a:t>
            </a:r>
            <a:r>
              <a:rPr lang="en-US" altLang="ko-KR" sz="2000" dirty="0" smtClean="0">
                <a:solidFill>
                  <a:schemeClr val="accent2"/>
                </a:solidFill>
              </a:rPr>
              <a:t>PDF</a:t>
            </a:r>
            <a:r>
              <a:rPr lang="ko-KR" altLang="en-US" sz="2000" dirty="0" smtClean="0">
                <a:solidFill>
                  <a:schemeClr val="accent2"/>
                </a:solidFill>
              </a:rPr>
              <a:t>로 </a:t>
            </a:r>
            <a:r>
              <a:rPr lang="ko-KR" altLang="en-US" sz="2000" smtClean="0">
                <a:solidFill>
                  <a:schemeClr val="accent2"/>
                </a:solidFill>
              </a:rPr>
              <a:t>전환해서 접수</a:t>
            </a:r>
            <a:endParaRPr lang="ko-KR" altLang="en-US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 fontScale="92500"/>
          </a:bodyPr>
          <a:lstStyle/>
          <a:p>
            <a:r>
              <a:rPr lang="en-US" altLang="ko-KR" sz="2800" dirty="0"/>
              <a:t>Patients with acutely exacerbated idiopathic pulmonary fibrosis require extracorporeal membrane oxygenation (ECMO) </a:t>
            </a:r>
            <a:r>
              <a:rPr lang="en-US" altLang="ko-KR" sz="2800" dirty="0" smtClean="0"/>
              <a:t>for bridge to transplant (BTT)</a:t>
            </a:r>
          </a:p>
          <a:p>
            <a:endParaRPr lang="en-US" altLang="ko-KR" sz="2800" dirty="0" smtClean="0"/>
          </a:p>
          <a:p>
            <a:r>
              <a:rPr lang="en-US" altLang="ko-KR" sz="2800" dirty="0" smtClean="0"/>
              <a:t>If secondary </a:t>
            </a:r>
            <a:r>
              <a:rPr lang="en-US" altLang="ko-KR" sz="2800" dirty="0"/>
              <a:t>right heart failure (RHF) has developed, it is difficult to maintain survival via conventional peripheral ECMO alone. </a:t>
            </a:r>
            <a:endParaRPr lang="en-US" altLang="ko-KR" sz="2800" dirty="0" smtClean="0"/>
          </a:p>
          <a:p>
            <a:endParaRPr lang="ko-KR" altLang="ko-KR" sz="2800" dirty="0"/>
          </a:p>
          <a:p>
            <a:r>
              <a:rPr lang="en-US" altLang="ko-KR" sz="2800" dirty="0"/>
              <a:t>We </a:t>
            </a:r>
            <a:r>
              <a:rPr lang="en-US" altLang="ko-KR" sz="2800" dirty="0" smtClean="0"/>
              <a:t>changed BTT strategy as Oxy-RVAD and report result of Oxy-RVAD delivery for BTT in </a:t>
            </a:r>
            <a:r>
              <a:rPr lang="en-US" altLang="ko-KR" sz="2800" dirty="0"/>
              <a:t>end-stage IPF patients with RHF.</a:t>
            </a:r>
            <a:endParaRPr lang="ko-KR" altLang="ko-KR" sz="2800" dirty="0"/>
          </a:p>
          <a:p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07504" y="994382"/>
            <a:ext cx="8435606" cy="3964067"/>
          </a:xfrm>
        </p:spPr>
        <p:txBody>
          <a:bodyPr>
            <a:normAutofit/>
          </a:bodyPr>
          <a:lstStyle/>
          <a:p>
            <a:pPr algn="just"/>
            <a:r>
              <a:rPr lang="en-US" altLang="ko-KR" sz="1800" dirty="0"/>
              <a:t>From March 2012 to </a:t>
            </a:r>
            <a:r>
              <a:rPr lang="en-US" altLang="ko-KR" sz="1800" dirty="0" smtClean="0"/>
              <a:t>June 2019.</a:t>
            </a:r>
            <a:endParaRPr lang="en-US" altLang="ko-KR" sz="1800" dirty="0"/>
          </a:p>
          <a:p>
            <a:pPr algn="just"/>
            <a:r>
              <a:rPr lang="en-US" altLang="ko-KR" sz="1800" dirty="0" smtClean="0"/>
              <a:t> patients listed for lung transplantations.</a:t>
            </a:r>
          </a:p>
          <a:p>
            <a:pPr algn="just"/>
            <a:r>
              <a:rPr lang="en-US" altLang="ko-KR" sz="1800" dirty="0"/>
              <a:t> </a:t>
            </a:r>
            <a:r>
              <a:rPr lang="en-US" altLang="ko-KR" sz="1800" dirty="0" smtClean="0"/>
              <a:t>patients underwent ECMO support for lung transplantation</a:t>
            </a:r>
          </a:p>
          <a:p>
            <a:pPr algn="just"/>
            <a:r>
              <a:rPr lang="en-US" altLang="ko-KR" sz="1800" dirty="0" smtClean="0"/>
              <a:t>Oxy RVAD was introduced since Oct 2018 for secondary pulmonary hypertension (RHF)</a:t>
            </a:r>
          </a:p>
          <a:p>
            <a:pPr algn="just"/>
            <a:r>
              <a:rPr lang="en-US" altLang="ko-KR" sz="1800" dirty="0" smtClean="0"/>
              <a:t>We retrospectively compared the clinical result before and after Oxy RVAD.</a:t>
            </a:r>
            <a:endParaRPr lang="en-US" altLang="ko-KR" sz="1800" dirty="0"/>
          </a:p>
        </p:txBody>
      </p:sp>
      <p:sp>
        <p:nvSpPr>
          <p:cNvPr id="5" name="직사각형 4"/>
          <p:cNvSpPr/>
          <p:nvPr/>
        </p:nvSpPr>
        <p:spPr>
          <a:xfrm>
            <a:off x="0" y="857250"/>
            <a:ext cx="9144000" cy="5812110"/>
          </a:xfrm>
          <a:prstGeom prst="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graphicFrame>
        <p:nvGraphicFramePr>
          <p:cNvPr id="6" name="다이어그램 5"/>
          <p:cNvGraphicFramePr/>
          <p:nvPr>
            <p:extLst>
              <p:ext uri="{D42A27DB-BD31-4B8C-83A1-F6EECF244321}">
                <p14:modId xmlns:p14="http://schemas.microsoft.com/office/powerpoint/2010/main" val="1935673246"/>
              </p:ext>
            </p:extLst>
          </p:nvPr>
        </p:nvGraphicFramePr>
        <p:xfrm>
          <a:off x="706651" y="3953722"/>
          <a:ext cx="8136904" cy="2283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224421" y="85954"/>
            <a:ext cx="4114800" cy="908428"/>
          </a:xfrm>
        </p:spPr>
        <p:txBody>
          <a:bodyPr/>
          <a:lstStyle/>
          <a:p>
            <a:r>
              <a:rPr lang="en-US" altLang="ko-KR" dirty="0" smtClean="0"/>
              <a:t>Methods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6735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내용 개체 틀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07" y="1484784"/>
            <a:ext cx="4526185" cy="4471969"/>
          </a:xfrm>
          <a:ln w="57150">
            <a:solidFill>
              <a:schemeClr val="accent2">
                <a:lumMod val="60000"/>
                <a:lumOff val="40000"/>
              </a:schemeClr>
            </a:solidFill>
          </a:ln>
        </p:spPr>
      </p:pic>
      <p:sp>
        <p:nvSpPr>
          <p:cNvPr id="8" name="직사각형 7"/>
          <p:cNvSpPr/>
          <p:nvPr/>
        </p:nvSpPr>
        <p:spPr>
          <a:xfrm>
            <a:off x="34577" y="1268760"/>
            <a:ext cx="9144000" cy="5472608"/>
          </a:xfrm>
          <a:prstGeom prst="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971600" y="6100768"/>
            <a:ext cx="2953982" cy="542261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2700" dirty="0" smtClean="0">
                <a:solidFill>
                  <a:schemeClr val="bg1"/>
                </a:solidFill>
              </a:rPr>
              <a:t>ECMO </a:t>
            </a:r>
            <a:r>
              <a:rPr lang="en-US" altLang="ko-KR" sz="2700" dirty="0" err="1" smtClean="0">
                <a:solidFill>
                  <a:schemeClr val="bg1"/>
                </a:solidFill>
              </a:rPr>
              <a:t>Stragerdy</a:t>
            </a:r>
            <a:endParaRPr lang="ko-KR" altLang="en-US" sz="2700" dirty="0">
              <a:solidFill>
                <a:schemeClr val="bg1"/>
              </a:solidFill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5245923" y="1484784"/>
            <a:ext cx="3521597" cy="4392488"/>
            <a:chOff x="0" y="0"/>
            <a:chExt cx="12039601" cy="6782874"/>
          </a:xfrm>
        </p:grpSpPr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11334" cy="3396207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1334" y="0"/>
              <a:ext cx="6028267" cy="3396207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396207"/>
              <a:ext cx="6011334" cy="3386667"/>
            </a:xfrm>
            <a:prstGeom prst="rect">
              <a:avLst/>
            </a:prstGeom>
          </p:spPr>
        </p:pic>
        <p:pic>
          <p:nvPicPr>
            <p:cNvPr id="14" name="그림 13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79" t="49067" r="14131" b="8768"/>
            <a:stretch/>
          </p:blipFill>
          <p:spPr>
            <a:xfrm>
              <a:off x="6011334" y="3398654"/>
              <a:ext cx="6028267" cy="3384220"/>
            </a:xfrm>
            <a:prstGeom prst="rect">
              <a:avLst/>
            </a:prstGeom>
          </p:spPr>
        </p:pic>
      </p:grpSp>
      <p:sp>
        <p:nvSpPr>
          <p:cNvPr id="19" name="제목 1"/>
          <p:cNvSpPr txBox="1">
            <a:spLocks/>
          </p:cNvSpPr>
          <p:nvPr/>
        </p:nvSpPr>
        <p:spPr>
          <a:xfrm>
            <a:off x="5364088" y="6076617"/>
            <a:ext cx="3312368" cy="542261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2700" dirty="0" smtClean="0">
                <a:solidFill>
                  <a:schemeClr val="bg1"/>
                </a:solidFill>
              </a:rPr>
              <a:t>How to Oxy RVAD</a:t>
            </a:r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21" name="제목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mtClean="0"/>
              <a:t>Methods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7133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49866" y="966768"/>
            <a:ext cx="8714622" cy="542261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altLang="ko-KR" sz="2700" dirty="0" smtClean="0">
                <a:solidFill>
                  <a:schemeClr val="bg1"/>
                </a:solidFill>
              </a:rPr>
              <a:t>Outcome of ECMO bridge to lung </a:t>
            </a:r>
            <a:r>
              <a:rPr lang="en-US" altLang="ko-KR" sz="2700" dirty="0" smtClean="0">
                <a:solidFill>
                  <a:schemeClr val="bg1"/>
                </a:solidFill>
              </a:rPr>
              <a:t>transplantation(Total)</a:t>
            </a:r>
            <a:endParaRPr lang="ko-KR" altLang="en-US" sz="2700" dirty="0">
              <a:solidFill>
                <a:schemeClr val="bg1"/>
              </a:solidFill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3348898"/>
              </p:ext>
            </p:extLst>
          </p:nvPr>
        </p:nvGraphicFramePr>
        <p:xfrm>
          <a:off x="286698" y="1572882"/>
          <a:ext cx="8640958" cy="283083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64396"/>
                <a:gridCol w="1800200"/>
                <a:gridCol w="1944216"/>
                <a:gridCol w="1726633"/>
                <a:gridCol w="805513"/>
              </a:tblGrid>
              <a:tr h="356916"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Overall</a:t>
                      </a:r>
                      <a:endParaRPr lang="ko-KR" altLang="en-US" sz="1200" dirty="0"/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Before</a:t>
                      </a:r>
                      <a:r>
                        <a:rPr lang="en-US" altLang="ko-KR" sz="1200" baseline="0" dirty="0" smtClean="0"/>
                        <a:t> </a:t>
                      </a:r>
                    </a:p>
                    <a:p>
                      <a:pPr algn="ctr" latinLnBrk="1"/>
                      <a:r>
                        <a:rPr lang="en-US" altLang="ko-KR" sz="1200" baseline="0" dirty="0" smtClean="0"/>
                        <a:t>Oxy RVAD</a:t>
                      </a:r>
                      <a:endParaRPr lang="ko-KR" altLang="en-US" sz="1200" dirty="0"/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After</a:t>
                      </a:r>
                      <a:r>
                        <a:rPr lang="en-US" altLang="ko-KR" sz="1200" baseline="0" dirty="0" smtClean="0"/>
                        <a:t> </a:t>
                      </a:r>
                    </a:p>
                    <a:p>
                      <a:pPr algn="ctr" latinLnBrk="1"/>
                      <a:r>
                        <a:rPr lang="en-US" altLang="ko-KR" sz="1200" baseline="0" dirty="0" smtClean="0"/>
                        <a:t>Oxy RVAD</a:t>
                      </a:r>
                      <a:endParaRPr lang="ko-KR" altLang="en-US" sz="1200" dirty="0"/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P-value</a:t>
                      </a:r>
                      <a:endParaRPr lang="ko-KR" altLang="en-US" sz="1200" dirty="0"/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</a:tr>
              <a:tr h="19764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Age,</a:t>
                      </a:r>
                      <a:r>
                        <a:rPr lang="en-US" altLang="ko-KR" sz="1200" baseline="0" dirty="0" smtClean="0"/>
                        <a:t> years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59.4 ± 8.75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56.1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en-US" altLang="ko-KR" sz="1200" dirty="0" smtClean="0"/>
                        <a:t>± 9.8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63.4 ± 5.1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</a:rPr>
                        <a:t>0.004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/>
                </a:tc>
              </a:tr>
              <a:tr h="20754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M:F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29 : 11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13 : 9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16 : 2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</a:rPr>
                        <a:t>0.038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/>
                </a:tc>
              </a:tr>
              <a:tr h="17438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APACHE II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14.0 ± 7.9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12.4 ± 6.2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15.8 ± 9.4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0.176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</a:tr>
              <a:tr h="13894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RESP score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0.3 ± 2.4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3.1 ± 0.7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1.1 ± 0.3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0.594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aseline="0" dirty="0" smtClean="0"/>
                        <a:t>Waiting duration until LT</a:t>
                      </a:r>
                      <a:endParaRPr lang="ko-KR" altLang="en-US" sz="1200" dirty="0" smtClean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21.1 ± 15.5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16.2 ± 3.5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14.5 ± 3.4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0.331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/>
                        <a:t>ECMO duration before LT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13.8 ± 11.3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13.7 ± 10.4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13.9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en-US" altLang="ko-KR" sz="1200" dirty="0" smtClean="0"/>
                        <a:t>± 12.6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0.954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/>
                        <a:t>More</a:t>
                      </a:r>
                      <a:r>
                        <a:rPr lang="en-US" altLang="ko-KR" sz="1200" baseline="0" dirty="0" smtClean="0"/>
                        <a:t> than 2week </a:t>
                      </a:r>
                      <a:endParaRPr lang="ko-KR" altLang="en-US" sz="1200" dirty="0" smtClean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17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10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7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0.462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/>
                        <a:t>Lun</a:t>
                      </a:r>
                      <a:r>
                        <a:rPr lang="en-US" altLang="ko-KR" sz="1200" baseline="0" dirty="0" smtClean="0"/>
                        <a:t>g transplantation rate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32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18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14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0.528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/>
                        <a:t>In-hospital</a:t>
                      </a:r>
                      <a:r>
                        <a:rPr lang="en-US" altLang="ko-KR" sz="1200" baseline="0" dirty="0" smtClean="0"/>
                        <a:t> mortality</a:t>
                      </a:r>
                      <a:endParaRPr lang="ko-KR" altLang="en-US" sz="1200" dirty="0" smtClean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17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10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7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0.462</a:t>
                      </a:r>
                      <a:endParaRPr lang="ko-KR" altLang="en-US" sz="12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0" y="857250"/>
            <a:ext cx="9144000" cy="6000750"/>
          </a:xfrm>
          <a:prstGeom prst="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249866" y="44624"/>
            <a:ext cx="4114800" cy="8126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dirty="0" smtClean="0"/>
              <a:t>Results in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72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49866" y="1023859"/>
            <a:ext cx="8714622" cy="542261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altLang="ko-KR" sz="2700" dirty="0" smtClean="0">
                <a:solidFill>
                  <a:schemeClr val="bg1"/>
                </a:solidFill>
              </a:rPr>
              <a:t>Outcome of ECMO bridge to lung </a:t>
            </a:r>
            <a:r>
              <a:rPr lang="en-US" altLang="ko-KR" sz="2700" dirty="0" smtClean="0">
                <a:solidFill>
                  <a:schemeClr val="bg1"/>
                </a:solidFill>
              </a:rPr>
              <a:t>transplantation(non LT)</a:t>
            </a:r>
            <a:endParaRPr lang="ko-KR" altLang="en-US" sz="2700" dirty="0">
              <a:solidFill>
                <a:schemeClr val="bg1"/>
              </a:solidFill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6826509"/>
              </p:ext>
            </p:extLst>
          </p:nvPr>
        </p:nvGraphicFramePr>
        <p:xfrm>
          <a:off x="263388" y="1703932"/>
          <a:ext cx="8640958" cy="3032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64396"/>
                <a:gridCol w="1800200"/>
                <a:gridCol w="1944216"/>
                <a:gridCol w="1726633"/>
                <a:gridCol w="805513"/>
              </a:tblGrid>
              <a:tr h="480060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Overall</a:t>
                      </a:r>
                      <a:endParaRPr lang="ko-KR" altLang="en-US" sz="1400" dirty="0"/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Before</a:t>
                      </a:r>
                      <a:r>
                        <a:rPr lang="en-US" altLang="ko-KR" sz="1400" baseline="0" dirty="0" smtClean="0"/>
                        <a:t> </a:t>
                      </a:r>
                    </a:p>
                    <a:p>
                      <a:pPr algn="ctr" latinLnBrk="1"/>
                      <a:r>
                        <a:rPr lang="en-US" altLang="ko-KR" sz="1400" baseline="0" dirty="0" smtClean="0"/>
                        <a:t>Oxy RVAD</a:t>
                      </a:r>
                      <a:endParaRPr lang="ko-KR" altLang="en-US" sz="1400" dirty="0"/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After</a:t>
                      </a:r>
                      <a:r>
                        <a:rPr lang="en-US" altLang="ko-KR" sz="1400" baseline="0" dirty="0" smtClean="0"/>
                        <a:t> </a:t>
                      </a:r>
                    </a:p>
                    <a:p>
                      <a:pPr algn="ctr" latinLnBrk="1"/>
                      <a:r>
                        <a:rPr lang="en-US" altLang="ko-KR" sz="1400" baseline="0" dirty="0" smtClean="0"/>
                        <a:t>Oxy RVAD</a:t>
                      </a:r>
                      <a:endParaRPr lang="ko-KR" altLang="en-US" sz="1400" dirty="0"/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P-value</a:t>
                      </a:r>
                      <a:endParaRPr lang="ko-KR" altLang="en-US" sz="1400" dirty="0"/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Age,</a:t>
                      </a:r>
                      <a:r>
                        <a:rPr lang="en-US" altLang="ko-KR" sz="1400" baseline="0" dirty="0" smtClean="0"/>
                        <a:t> years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64.1 ± 3.8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65.0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en-US" altLang="ko-KR" sz="1400" dirty="0" smtClean="0"/>
                        <a:t>± 3.6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63.3 ± 4.3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0.553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M:F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6 : 2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 : 2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4 : 0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0.214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APACHE II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12.6 ± 8.6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10.3 ± 7.4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15.0 ± 10.0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0.478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RESP score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0.63 ± 2.4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0.25 ± 3.5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1.0 ± 0.8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0.691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aseline="0" dirty="0" smtClean="0"/>
                        <a:t>Waiting duration until LT</a:t>
                      </a:r>
                      <a:endParaRPr lang="ko-KR" altLang="en-US" sz="1400" dirty="0" smtClean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26.1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en-US" altLang="ko-KR" sz="1400" dirty="0" smtClean="0"/>
                        <a:t>± 17.1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26.5 ± 17.9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25.8 ± 18.9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0.956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ECMO duration before LT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17.5 ± 9.4</a:t>
                      </a:r>
                      <a:endParaRPr lang="ko-KR" altLang="en-US" sz="1400" dirty="0" smtClean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17.3 ± 10.5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17.3 ± 9.8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0.947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More</a:t>
                      </a:r>
                      <a:r>
                        <a:rPr lang="en-US" altLang="ko-KR" sz="1100" baseline="0" dirty="0" smtClean="0"/>
                        <a:t> than 1week 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6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3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3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0.786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More</a:t>
                      </a:r>
                      <a:r>
                        <a:rPr lang="en-US" altLang="ko-KR" sz="1100" baseline="0" dirty="0" smtClean="0"/>
                        <a:t> than 2week </a:t>
                      </a:r>
                      <a:endParaRPr lang="ko-KR" altLang="en-US" sz="1100" dirty="0" smtClean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6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3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3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0.786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More</a:t>
                      </a:r>
                      <a:r>
                        <a:rPr lang="en-US" altLang="ko-KR" sz="1100" baseline="0" dirty="0" smtClean="0"/>
                        <a:t> than 3week </a:t>
                      </a:r>
                      <a:endParaRPr lang="ko-KR" altLang="en-US" sz="1100" dirty="0" smtClean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5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3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0.500</a:t>
                      </a:r>
                      <a:endParaRPr lang="ko-KR" altLang="en-US" sz="1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0" y="857250"/>
            <a:ext cx="9144000" cy="6000750"/>
          </a:xfrm>
          <a:prstGeom prst="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249866" y="44624"/>
            <a:ext cx="4114800" cy="8126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2433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49866" y="1023859"/>
            <a:ext cx="8714622" cy="542261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n-US" altLang="ko-KR" sz="2000" dirty="0" smtClean="0">
                <a:solidFill>
                  <a:schemeClr val="bg1"/>
                </a:solidFill>
              </a:rPr>
              <a:t>Outcome of ECMO bridge to lung </a:t>
            </a:r>
            <a:r>
              <a:rPr lang="en-US" altLang="ko-KR" sz="2000" dirty="0" smtClean="0">
                <a:solidFill>
                  <a:schemeClr val="bg1"/>
                </a:solidFill>
              </a:rPr>
              <a:t>transplantation(LT patient)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3828216"/>
              </p:ext>
            </p:extLst>
          </p:nvPr>
        </p:nvGraphicFramePr>
        <p:xfrm>
          <a:off x="286698" y="1576482"/>
          <a:ext cx="8640958" cy="47777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64396"/>
                <a:gridCol w="1800200"/>
                <a:gridCol w="1944216"/>
                <a:gridCol w="1726633"/>
                <a:gridCol w="805513"/>
              </a:tblGrid>
              <a:tr h="480060"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Overall</a:t>
                      </a:r>
                      <a:endParaRPr lang="ko-KR" altLang="en-US" sz="1100" dirty="0"/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Before</a:t>
                      </a:r>
                      <a:r>
                        <a:rPr lang="en-US" altLang="ko-KR" sz="1100" baseline="0" dirty="0" smtClean="0"/>
                        <a:t> </a:t>
                      </a:r>
                    </a:p>
                    <a:p>
                      <a:pPr algn="ctr" latinLnBrk="1"/>
                      <a:r>
                        <a:rPr lang="en-US" altLang="ko-KR" sz="1100" baseline="0" dirty="0" smtClean="0"/>
                        <a:t>Oxy RVAD</a:t>
                      </a:r>
                      <a:endParaRPr lang="ko-KR" altLang="en-US" sz="1100" dirty="0"/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After</a:t>
                      </a:r>
                      <a:r>
                        <a:rPr lang="en-US" altLang="ko-KR" sz="1100" baseline="0" dirty="0" smtClean="0"/>
                        <a:t> </a:t>
                      </a:r>
                    </a:p>
                    <a:p>
                      <a:pPr algn="ctr" latinLnBrk="1"/>
                      <a:r>
                        <a:rPr lang="en-US" altLang="ko-KR" sz="1100" baseline="0" dirty="0" smtClean="0"/>
                        <a:t>Oxy RVAD</a:t>
                      </a:r>
                      <a:endParaRPr lang="ko-KR" altLang="en-US" sz="1100" dirty="0"/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P-value</a:t>
                      </a:r>
                      <a:endParaRPr lang="ko-KR" altLang="en-US" sz="1100" dirty="0"/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Age,</a:t>
                      </a:r>
                      <a:r>
                        <a:rPr lang="en-US" altLang="ko-KR" sz="1100" baseline="0" dirty="0" smtClean="0"/>
                        <a:t> years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58.2 ± 9.3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54.1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en-US" altLang="ko-KR" sz="1100" dirty="0" smtClean="0"/>
                        <a:t>± 9.6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63.5 ± 5.5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rgbClr val="FF0000"/>
                          </a:solidFill>
                        </a:rPr>
                        <a:t>0.002</a:t>
                      </a:r>
                      <a:endParaRPr lang="ko-KR" altLang="en-US" sz="11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M:F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23 : 9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11 : 7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12 :</a:t>
                      </a:r>
                      <a:r>
                        <a:rPr lang="en-US" altLang="ko-KR" sz="1100" baseline="0" dirty="0" smtClean="0"/>
                        <a:t> 2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0.127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APACHE II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12.3 ± 7.9</a:t>
                      </a:r>
                      <a:endParaRPr lang="ko-KR" altLang="en-US" sz="1100" dirty="0" smtClean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12.9 ± 6.1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16.1 ± 9.6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0.262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RESP score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0.3 ± 2.5</a:t>
                      </a:r>
                      <a:endParaRPr lang="ko-KR" altLang="en-US" sz="1100" dirty="0" smtClean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0.1 ± 3.2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0.4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en-US" altLang="ko-KR" sz="1100" dirty="0" smtClean="0"/>
                        <a:t>± 1.2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0.725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Dialysis</a:t>
                      </a:r>
                      <a:r>
                        <a:rPr lang="en-US" altLang="ko-KR" sz="1100" baseline="0" dirty="0" smtClean="0"/>
                        <a:t> (Renal)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7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6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1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0.087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smtClean="0"/>
                        <a:t>Waiting duration until LT</a:t>
                      </a:r>
                      <a:endParaRPr lang="ko-KR" altLang="en-US" sz="1100" dirty="0" smtClean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19.8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en-US" altLang="ko-KR" sz="1100" dirty="0" smtClean="0"/>
                        <a:t>± 15.1</a:t>
                      </a:r>
                      <a:endParaRPr lang="ko-KR" altLang="en-US" sz="1100" dirty="0" smtClean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22.5 ± 16.3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16.4 ± 13.0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0.246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ECMO duration before LT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12.9 ± 11.7</a:t>
                      </a:r>
                      <a:endParaRPr lang="ko-KR" altLang="en-US" sz="1100" dirty="0" smtClean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12.9 ± 10.6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12.9 ± 13.4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0.984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More</a:t>
                      </a:r>
                      <a:r>
                        <a:rPr lang="en-US" altLang="ko-KR" sz="1100" baseline="0" dirty="0" smtClean="0"/>
                        <a:t> than 2week </a:t>
                      </a:r>
                      <a:endParaRPr lang="ko-KR" altLang="en-US" sz="1100" dirty="0" smtClean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11</a:t>
                      </a:r>
                      <a:endParaRPr lang="ko-KR" altLang="en-US" sz="1100" dirty="0" smtClean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7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4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0.410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More</a:t>
                      </a:r>
                      <a:r>
                        <a:rPr lang="en-US" altLang="ko-KR" sz="1100" baseline="0" dirty="0" smtClean="0"/>
                        <a:t> than 3week </a:t>
                      </a:r>
                      <a:endParaRPr lang="ko-KR" altLang="en-US" sz="1100" dirty="0" smtClean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7</a:t>
                      </a:r>
                      <a:endParaRPr lang="ko-KR" altLang="en-US" sz="1100" dirty="0" smtClean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4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3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0.649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Post LT</a:t>
                      </a:r>
                      <a:r>
                        <a:rPr lang="en-US" altLang="ko-KR" sz="1100" baseline="0" dirty="0" smtClean="0"/>
                        <a:t> v</a:t>
                      </a:r>
                      <a:r>
                        <a:rPr lang="en-US" altLang="ko-KR" sz="1100" dirty="0" smtClean="0"/>
                        <a:t>entilator time, days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31.5 ± 29.5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31.6 ± 29.9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31.3 ± 30.1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0.976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Post LT ECMO Support time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3.4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en-US" altLang="ko-KR" sz="1100" dirty="0" smtClean="0"/>
                        <a:t>± 3.6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2.8 ± 2.2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4.1 ± 4.8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0.358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Post</a:t>
                      </a:r>
                      <a:r>
                        <a:rPr lang="en-US" altLang="ko-KR" sz="1100" baseline="0" dirty="0" smtClean="0"/>
                        <a:t> LT </a:t>
                      </a:r>
                      <a:r>
                        <a:rPr lang="en-US" altLang="ko-KR" sz="1100" dirty="0" smtClean="0"/>
                        <a:t>ICU Stay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31.2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en-US" altLang="ko-KR" sz="1100" dirty="0" smtClean="0"/>
                        <a:t>± 27.1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35.0 ± 26.8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26.4 ± 27.7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0.383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Post LT hospital stay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64.5 ± 39.9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64.5 ± 38.4 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64.6 ± 43.4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0.996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Post</a:t>
                      </a:r>
                      <a:r>
                        <a:rPr lang="en-US" altLang="ko-KR" sz="1100" baseline="0" dirty="0" smtClean="0"/>
                        <a:t> LT</a:t>
                      </a:r>
                      <a:r>
                        <a:rPr lang="en-US" altLang="ko-KR" sz="1100" dirty="0" smtClean="0"/>
                        <a:t>-hospital</a:t>
                      </a:r>
                      <a:r>
                        <a:rPr lang="en-US" altLang="ko-KR" sz="1100" baseline="0" dirty="0" smtClean="0"/>
                        <a:t> mortality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9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6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3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0.368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Post operative steroid pulse therapy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11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7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4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/>
                        <a:t>0.410</a:t>
                      </a:r>
                      <a:endParaRPr lang="ko-KR" altLang="en-US" sz="11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0" y="857250"/>
            <a:ext cx="9144000" cy="6000750"/>
          </a:xfrm>
          <a:prstGeom prst="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249866" y="44624"/>
            <a:ext cx="4114800" cy="8126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812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 fontScale="85000" lnSpcReduction="20000"/>
          </a:bodyPr>
          <a:lstStyle/>
          <a:p>
            <a:r>
              <a:rPr lang="en-US" altLang="ko-KR" dirty="0"/>
              <a:t>Patients with acutely exacerbated idiopathic pulmonary fibrosis require </a:t>
            </a:r>
            <a:r>
              <a:rPr lang="en-US" altLang="ko-KR" dirty="0" smtClean="0"/>
              <a:t>ECMO </a:t>
            </a:r>
            <a:r>
              <a:rPr lang="en-US" altLang="ko-KR" dirty="0"/>
              <a:t>for </a:t>
            </a:r>
            <a:r>
              <a:rPr lang="en-US" altLang="ko-KR" dirty="0" smtClean="0"/>
              <a:t>BTT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In Oxy-RVAD group</a:t>
            </a:r>
            <a:r>
              <a:rPr lang="en-US" altLang="ko-KR" dirty="0"/>
              <a:t>, </a:t>
            </a:r>
            <a:r>
              <a:rPr lang="en-US" altLang="ko-KR" dirty="0" smtClean="0"/>
              <a:t>similar </a:t>
            </a:r>
            <a:r>
              <a:rPr lang="en-US" altLang="ko-KR" dirty="0"/>
              <a:t>results can be achieved </a:t>
            </a:r>
            <a:r>
              <a:rPr lang="en-US" altLang="ko-KR" dirty="0" smtClean="0"/>
              <a:t>compared to before Oxy-RVAD in </a:t>
            </a:r>
            <a:r>
              <a:rPr lang="en-US" altLang="ko-KR" dirty="0"/>
              <a:t>older patients</a:t>
            </a:r>
            <a:endParaRPr lang="en-US" altLang="ko-KR" dirty="0" smtClean="0"/>
          </a:p>
          <a:p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dirty="0"/>
              <a:t>Limitation of this study is </a:t>
            </a:r>
            <a:r>
              <a:rPr lang="en-US" altLang="ko-KR" dirty="0" err="1"/>
              <a:t>restrospectively</a:t>
            </a:r>
            <a:r>
              <a:rPr lang="en-US" altLang="ko-KR" dirty="0"/>
              <a:t> result, small case and short duration of </a:t>
            </a:r>
            <a:r>
              <a:rPr lang="en-US" altLang="ko-KR" dirty="0" smtClean="0"/>
              <a:t>Oxy-RVAD group</a:t>
            </a:r>
            <a:r>
              <a:rPr lang="en-US" altLang="ko-KR" dirty="0"/>
              <a:t>.</a:t>
            </a:r>
          </a:p>
          <a:p>
            <a:pPr marL="0" indent="0">
              <a:buNone/>
            </a:pPr>
            <a:endParaRPr lang="en-US" altLang="ko-KR" dirty="0"/>
          </a:p>
          <a:p>
            <a:r>
              <a:rPr lang="en-US" altLang="ko-KR" dirty="0" smtClean="0"/>
              <a:t>Oxy-RVAD </a:t>
            </a:r>
            <a:r>
              <a:rPr lang="en-US" altLang="ko-KR" dirty="0"/>
              <a:t>is useful option in Patients with RHF caused by secondary pulmonary hypertension, who were on ECMO support as a bridge to LT.</a:t>
            </a:r>
            <a:endParaRPr lang="ko-KR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3729</TotalTime>
  <Words>687</Words>
  <Application>Microsoft Office PowerPoint</Application>
  <PresentationFormat>화면 슬라이드 쇼(4:3)</PresentationFormat>
  <Paragraphs>225</Paragraphs>
  <Slides>8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1" baseType="lpstr">
      <vt:lpstr>맑은 고딕</vt:lpstr>
      <vt:lpstr>Arial</vt:lpstr>
      <vt:lpstr>Office 테마</vt:lpstr>
      <vt:lpstr>ECMO Support as a Bridge to Lung Transplantation; Comparison of results before and after the introduction of Oxy RVAD  </vt:lpstr>
      <vt:lpstr>Purpose</vt:lpstr>
      <vt:lpstr>Methods</vt:lpstr>
      <vt:lpstr>Methods</vt:lpstr>
      <vt:lpstr>Outcome of ECMO bridge to lung transplantation(Total)</vt:lpstr>
      <vt:lpstr>Outcome of ECMO bridge to lung transplantation(non LT)</vt:lpstr>
      <vt:lpstr>Outcome of ECMO bridge to lung transplantation(LT patient)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pnuyh</cp:lastModifiedBy>
  <cp:revision>33</cp:revision>
  <dcterms:created xsi:type="dcterms:W3CDTF">2017-07-25T23:31:23Z</dcterms:created>
  <dcterms:modified xsi:type="dcterms:W3CDTF">2019-08-26T00:22:49Z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