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0" r:id="rId4"/>
    <p:sldId id="264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19D390-95FD-4A4C-90D2-F3A7170B2C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C958613-C09E-4892-BADE-180E1731A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107575-CE1A-4361-AA47-912F53511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553E16-032A-437C-A985-56D0367BD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B73197-ABB4-4C5A-94D6-963EB8827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589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9BB40D-75F6-4057-B9CB-120B6B100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40791D-1374-4C90-8106-E67B7F0A8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C94436-9F9E-4618-BBEE-70FB3DCCB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B7BB33-C866-4353-8C9A-4A772342A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1CB71D4-8A77-46B4-A8AB-1D375F1F1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491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B83C20-CAA6-4DC2-BDEB-5CA445ABF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2C3707-67FE-4A68-B6F1-CF24A0CE2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7B2458-0736-42B7-9FFC-85C86C49E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9B5B449-8ACA-4CD5-88C1-2DAAA8850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CA496B-BC8C-4A6A-AE67-5677A00A9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671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638FFF-750D-4397-91BB-A67E75ACA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EABEE3-9283-41C2-B726-A0DF6D98C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6CD5A1D-84B4-4C36-A4B9-828DCB9614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A6E124-BABC-40F5-B725-E0963CA3F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EA5EEDD-6295-4EAC-97B1-2582919B4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B39C5AB-E910-47D9-BBC0-99096218C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395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B583FB-7517-4637-8CBD-56AB582E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610ACBD-51F7-472F-93B9-4802583B9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C5385FD-ACE1-4BDF-89B5-39C2CD33B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8E6537C-595B-4659-8BEE-8AFDF7F688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C3A5FD4-ACED-45D6-8B2B-F0EB6CF2A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3A8C998-43AB-4C9D-8A8B-A017EECBA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98F7F1E-6ED0-4E3C-9CF5-2960B0A64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0F2D33B-6875-433A-A937-33BFCCC25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021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413F47-84D8-460F-BC5A-AA824810A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DA2B378-3C40-4E33-9B8A-6371E048E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5C4471A-C684-4573-B651-2C839D630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247F766-455E-42D6-9537-DF8C87A3F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388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3483CF7-1646-491B-823D-2D733263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430038D-680C-461C-8BC2-70E22020F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F7517E6-2DBF-47F0-A5A9-A3EF7567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601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02A307-CA43-4E20-9AB4-22F7D9DC5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EA62FA-886F-4198-8565-FC3A5CAAB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2865A3E-193B-45F5-8939-140F52FA4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671D069-AA85-4FC4-A0B1-14103FC7F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0591DB1-80AC-45DD-9904-434800854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D10D6BE-EAAA-4A8F-B1C1-236AEC57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27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61F48D-9EA6-46B0-86D4-0EE77ECC9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12DBE67-F609-486C-BF78-167B5449A3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2D82347-DCF8-4786-A5B0-ECD56612F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338501-7B1D-42B7-B538-9F88C7A7B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F2AC5FD-D5B0-4B33-B7DF-D86BC35AF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6431D2-96CD-45F5-BBF2-B82583BBA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045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802280-7121-47A8-96D1-6F8E7CA04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FE79134-085B-48BA-A01F-A84FA3404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DECC66-9E0D-4FFA-83B9-3FF938CF1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CC198C-A572-4C4C-85E8-D14238279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2E48A80-0A33-412F-A781-195EAED6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1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C24E593-9536-4946-B52D-253114E9B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C6EA9AD-9126-47F7-A66D-B04F2FC2E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BBC94E-867E-405C-91D4-2A139ED2D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6466359-7D63-4B53-8789-EE40B4F8D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342D49-64BA-4A6E-ACDE-240EF4505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980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39DDA42-11D0-477B-B78C-11CF2B136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D054C14-71CB-495A-8547-5BF0A2852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F291F7-7173-41FE-A39B-B1D84B9685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DE582-86FE-4182-98C5-4AB7030B70A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FEAC0-C26E-4C16-9083-C13B0EC6D6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17762C-3B04-499B-9FAD-B9E2AA230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9F619-EB08-45DB-A4AD-62AB4412D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508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282C422-5C2E-451F-BE1B-22F26F5AA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44" y="380736"/>
            <a:ext cx="9748349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93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4514EF28-57A0-49DA-A3A1-EF5793CE0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77" y="0"/>
            <a:ext cx="108756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49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064" y="340624"/>
            <a:ext cx="3773751" cy="4072481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56" y="480844"/>
            <a:ext cx="4041998" cy="393226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EFE3B25-A1F8-4320-B12A-23DF93781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04" y="4633549"/>
            <a:ext cx="7529213" cy="188382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3D3F31D-9D55-44C7-B6C0-3A38215CEF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6369" y="1349358"/>
            <a:ext cx="3907875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2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8681A1F-34BE-4BB4-BCBB-7E49411CF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66" y="786663"/>
            <a:ext cx="4993057" cy="30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58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2063</TotalTime>
  <Words>0</Words>
  <Application>Microsoft Office PowerPoint</Application>
  <PresentationFormat>와이드스크린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21</cp:revision>
  <dcterms:created xsi:type="dcterms:W3CDTF">2019-07-02T12:57:46Z</dcterms:created>
  <dcterms:modified xsi:type="dcterms:W3CDTF">2019-08-25T09:57:39Z</dcterms:modified>
</cp:coreProperties>
</file>